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58" r:id="rId5"/>
    <p:sldId id="259" r:id="rId6"/>
    <p:sldId id="260" r:id="rId7"/>
    <p:sldId id="261" r:id="rId8"/>
    <p:sldId id="262" r:id="rId9"/>
    <p:sldId id="263" r:id="rId10"/>
    <p:sldId id="265" r:id="rId11"/>
    <p:sldId id="266" r:id="rId12"/>
    <p:sldId id="267" r:id="rId13"/>
    <p:sldId id="283" r:id="rId14"/>
    <p:sldId id="269" r:id="rId15"/>
    <p:sldId id="284" r:id="rId16"/>
    <p:sldId id="270" r:id="rId17"/>
    <p:sldId id="271" r:id="rId18"/>
    <p:sldId id="272" r:id="rId19"/>
    <p:sldId id="273" r:id="rId20"/>
    <p:sldId id="274" r:id="rId21"/>
    <p:sldId id="275" r:id="rId22"/>
    <p:sldId id="276" r:id="rId23"/>
    <p:sldId id="278" r:id="rId24"/>
    <p:sldId id="281" r:id="rId25"/>
    <p:sldId id="282" r:id="rId26"/>
  </p:sldIdLst>
  <p:sldSz cx="9144000" cy="6858000" type="screen4x3"/>
  <p:notesSz cx="6858000" cy="9144000"/>
  <p:defaultTextStyle>
    <a:defPPr>
      <a:defRPr lang="en-US"/>
    </a:defPPr>
    <a:lvl1pPr marL="0" lvl="0"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Tahoma" pitchFamily="34" charset="0"/>
        <a:ea typeface="+mn-ea"/>
        <a:cs typeface="+mn-cs"/>
      </a:defRPr>
    </a:lvl1pPr>
    <a:lvl2pPr marL="457200" lvl="1"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Tahoma"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Tahoma"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Tahoma"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Tahoma"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Tahoma"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Tahoma"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Tahoma"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FF"/>
    <a:srgbClr val="CC66FF"/>
    <a:srgbClr val="66FF33"/>
    <a:srgbClr val="FF0000"/>
    <a:srgbClr val="FFCC99"/>
    <a:srgbClr val="CCFFFF"/>
    <a:srgbClr val="37A2AD"/>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p:scale>
          <a:sx n="50" d="100"/>
          <a:sy n="50" d="100"/>
        </p:scale>
        <p:origin x="-996" y="-4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4" name="Header Placeholder 3073"/>
          <p:cNvSpPr>
            <a:spLocks noGrp="1"/>
          </p:cNvSpPr>
          <p:nvPr>
            <p:ph type="hdr" sz="quarter"/>
          </p:nvPr>
        </p:nvSpPr>
        <p:spPr>
          <a:xfrm>
            <a:off x="0" y="0"/>
            <a:ext cx="2971800" cy="457200"/>
          </a:xfrm>
          <a:prstGeom prst="rect">
            <a:avLst/>
          </a:prstGeom>
          <a:noFill/>
          <a:ln w="9525">
            <a:noFill/>
          </a:ln>
        </p:spPr>
        <p:txBody>
          <a:bodyPr/>
          <a:p>
            <a:pPr lvl="0"/>
            <a:endParaRPr lang="en-US" sz="1200" dirty="0"/>
          </a:p>
        </p:txBody>
      </p:sp>
      <p:sp>
        <p:nvSpPr>
          <p:cNvPr id="3075" name="Date Placeholder 3074"/>
          <p:cNvSpPr>
            <a:spLocks noGrp="1"/>
          </p:cNvSpPr>
          <p:nvPr>
            <p:ph type="dt" idx="1"/>
          </p:nvPr>
        </p:nvSpPr>
        <p:spPr>
          <a:xfrm>
            <a:off x="3884613" y="0"/>
            <a:ext cx="2971800" cy="457200"/>
          </a:xfrm>
          <a:prstGeom prst="rect">
            <a:avLst/>
          </a:prstGeom>
          <a:noFill/>
          <a:ln w="9525">
            <a:noFill/>
          </a:ln>
        </p:spPr>
        <p:txBody>
          <a:bodyPr/>
          <a:p>
            <a:pPr lvl="0" algn="r"/>
            <a:endParaRPr lang="en-US" sz="1200" dirty="0"/>
          </a:p>
        </p:txBody>
      </p:sp>
      <p:sp>
        <p:nvSpPr>
          <p:cNvPr id="3076" name="Slide Image Placeholder 3075"/>
          <p:cNvSpPr>
            <a:spLocks noRot="1" noTextEdit="1"/>
          </p:cNvSpPr>
          <p:nvPr>
            <p:ph type="sldImg" idx="2"/>
          </p:nvPr>
        </p:nvSpPr>
        <p:spPr>
          <a:xfrm>
            <a:off x="1143000" y="685800"/>
            <a:ext cx="4572000" cy="3429000"/>
          </a:xfrm>
          <a:prstGeom prst="rect">
            <a:avLst/>
          </a:prstGeom>
          <a:ln w="9525" cap="flat" cmpd="sng">
            <a:solidFill>
              <a:srgbClr val="000000"/>
            </a:solidFill>
            <a:prstDash val="solid"/>
            <a:miter/>
            <a:headEnd type="none" w="med" len="med"/>
            <a:tailEnd type="none" w="med" len="med"/>
          </a:ln>
        </p:spPr>
      </p:sp>
      <p:sp>
        <p:nvSpPr>
          <p:cNvPr id="3077" name="Text Placeholder 3076"/>
          <p:cNvSpPr>
            <a:spLocks noGrp="1"/>
          </p:cNvSpPr>
          <p:nvPr>
            <p:ph type="body" sz="quarter" idx="3"/>
          </p:nvPr>
        </p:nvSpPr>
        <p:spPr>
          <a:xfrm>
            <a:off x="685800" y="4343400"/>
            <a:ext cx="5486400" cy="4114800"/>
          </a:xfrm>
          <a:prstGeom prst="rect">
            <a:avLst/>
          </a:prstGeom>
          <a:noFill/>
          <a:ln w="9525">
            <a:noFill/>
          </a:ln>
        </p:spPr>
        <p:txBody>
          <a:bodyPr/>
          <a:p>
            <a:pPr lvl="0"/>
            <a:r>
              <a:rPr dirty="0"/>
              <a:t>Click to edit Master text styles</a:t>
            </a:r>
            <a:endParaRPr dirty="0"/>
          </a:p>
          <a:p>
            <a:pPr lvl="1"/>
            <a:r>
              <a:rPr dirty="0"/>
              <a:t>Second level</a:t>
            </a:r>
            <a:endParaRPr dirty="0"/>
          </a:p>
          <a:p>
            <a:pPr lvl="2"/>
            <a:r>
              <a:rPr dirty="0"/>
              <a:t>Third level</a:t>
            </a:r>
            <a:endParaRPr dirty="0"/>
          </a:p>
          <a:p>
            <a:pPr lvl="3"/>
            <a:r>
              <a:rPr dirty="0"/>
              <a:t>Fourth level</a:t>
            </a:r>
            <a:endParaRPr dirty="0"/>
          </a:p>
          <a:p>
            <a:pPr lvl="4"/>
            <a:r>
              <a:rPr dirty="0"/>
              <a:t>Fifth level</a:t>
            </a:r>
            <a:endParaRPr dirty="0"/>
          </a:p>
        </p:txBody>
      </p:sp>
      <p:sp>
        <p:nvSpPr>
          <p:cNvPr id="3078" name="Footer Placeholder 3077"/>
          <p:cNvSpPr>
            <a:spLocks noGrp="1"/>
          </p:cNvSpPr>
          <p:nvPr>
            <p:ph type="ftr" sz="quarter" idx="4"/>
          </p:nvPr>
        </p:nvSpPr>
        <p:spPr>
          <a:xfrm>
            <a:off x="0" y="8685213"/>
            <a:ext cx="2971800" cy="457200"/>
          </a:xfrm>
          <a:prstGeom prst="rect">
            <a:avLst/>
          </a:prstGeom>
          <a:noFill/>
          <a:ln w="9525">
            <a:noFill/>
          </a:ln>
        </p:spPr>
        <p:txBody>
          <a:bodyPr anchor="b" anchorCtr="0"/>
          <a:p>
            <a:pPr lvl="0"/>
            <a:endParaRPr lang="en-US" sz="1200" dirty="0"/>
          </a:p>
        </p:txBody>
      </p:sp>
      <p:sp>
        <p:nvSpPr>
          <p:cNvPr id="3079" name="Slide Number Placeholder 3078"/>
          <p:cNvSpPr>
            <a:spLocks noGrp="1"/>
          </p:cNvSpPr>
          <p:nvPr>
            <p:ph type="sldNum" sz="quarter" idx="5"/>
          </p:nvPr>
        </p:nvSpPr>
        <p:spPr>
          <a:xfrm>
            <a:off x="3884613" y="8685213"/>
            <a:ext cx="2971800" cy="457200"/>
          </a:xfrm>
          <a:prstGeom prst="rect">
            <a:avLst/>
          </a:prstGeom>
          <a:noFill/>
          <a:ln w="9525">
            <a:noFill/>
          </a:ln>
        </p:spPr>
        <p:txBody>
          <a:bodyPr anchor="b" anchorCtr="0"/>
          <a:p>
            <a:pPr lvl="0" algn="r"/>
            <a:fld id="{9A0DB2DC-4C9A-4742-B13C-FB6460FD3503}" type="slidenum">
              <a:rPr lang="en-US" sz="1200" dirty="0"/>
            </a:fld>
            <a:endParaRPr lang="en-US" sz="1200" dirty="0"/>
          </a:p>
        </p:txBody>
      </p:sp>
    </p:spTree>
  </p:cSld>
  <p:clrMap bg1="lt1" tx1="dk1" bg2="lt2" tx2="dk2" accent1="accent1" accent2="accent2" accent3="accent3" accent4="accent4" accent5="accent5" accent6="accent6" hlink="hlink" folHlink="folHlink"/>
  <p:hf hdr="0" ftr="0" dt="0"/>
  <p:notesStyle>
    <a:lvl1pPr marL="0" lvl="0"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defRPr>
    </a:lvl2pPr>
    <a:lvl3pPr marL="914400" lvl="2"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defRPr>
    </a:lvl3pPr>
    <a:lvl4pPr marL="1371600" lvl="3"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defRPr>
    </a:lvl4pPr>
    <a:lvl5pPr marL="1828800" lvl="4"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defRPr>
    </a:lvl5pPr>
    <a:lvl6pPr marL="2286000" lvl="5"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defRPr>
    </a:lvl6pPr>
    <a:lvl7pPr marL="2743200" lvl="6"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defRPr>
    </a:lvl7pPr>
    <a:lvl8pPr marL="3200400" lvl="7"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defRPr>
    </a:lvl8pPr>
    <a:lvl9pPr marL="3657600" lvl="8"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dirty="0"/>
            </a:fld>
            <a:endParaRPr lang="en-US" sz="1200" dirty="0"/>
          </a:p>
        </p:txBody>
      </p:sp>
      <p:sp>
        <p:nvSpPr>
          <p:cNvPr id="4098" name="Slide Image Placeholder 4097"/>
          <p:cNvSpPr>
            <a:spLocks noRot="1" noTextEdit="1"/>
          </p:cNvSpPr>
          <p:nvPr>
            <p:ph type="sldImg"/>
          </p:nvPr>
        </p:nvSpPr>
        <p:spPr>
          <a:ln/>
        </p:spPr>
      </p:sp>
      <p:sp>
        <p:nvSpPr>
          <p:cNvPr id="4099" name="Text Placeholder 4098"/>
          <p:cNvSpPr>
            <a:spLocks noGrp="1"/>
          </p:cNvSpPr>
          <p:nvPr>
            <p:ph type="body" idx="1"/>
          </p:nvPr>
        </p:nvSpPr>
        <p:spPr>
          <a:ln/>
        </p:spPr>
        <p:txBody>
          <a:bodyPr/>
          <a:p>
            <a:pPr lvl="0"/>
            <a:endParaRPr lang="en-GB" altLang="x-none"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dirty="0"/>
            </a:fld>
            <a:endParaRPr lang="en-US" sz="1200" dirty="0"/>
          </a:p>
        </p:txBody>
      </p:sp>
      <p:sp>
        <p:nvSpPr>
          <p:cNvPr id="710658" name="Slide Image Placeholder 710657"/>
          <p:cNvSpPr>
            <a:spLocks noRot="1" noTextEdit="1"/>
          </p:cNvSpPr>
          <p:nvPr>
            <p:ph type="sldImg"/>
          </p:nvPr>
        </p:nvSpPr>
        <p:spPr>
          <a:ln/>
        </p:spPr>
      </p:sp>
      <p:sp>
        <p:nvSpPr>
          <p:cNvPr id="710659" name="Text Placeholder 710658"/>
          <p:cNvSpPr>
            <a:spLocks noGrp="1"/>
          </p:cNvSpPr>
          <p:nvPr>
            <p:ph type="body" idx="1"/>
          </p:nvPr>
        </p:nvSpPr>
        <p:spPr>
          <a:ln/>
        </p:spPr>
        <p:txBody>
          <a:bodyPr/>
          <a:p>
            <a:pPr lvl="0"/>
            <a:endParaRPr lang="en-GB" altLang="x-none"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dirty="0"/>
            </a:fld>
            <a:endParaRPr lang="en-US" sz="1200" dirty="0"/>
          </a:p>
        </p:txBody>
      </p:sp>
      <p:sp>
        <p:nvSpPr>
          <p:cNvPr id="757762" name="Slide Image Placeholder 757761"/>
          <p:cNvSpPr>
            <a:spLocks noRot="1" noTextEdit="1"/>
          </p:cNvSpPr>
          <p:nvPr>
            <p:ph type="sldImg"/>
          </p:nvPr>
        </p:nvSpPr>
        <p:spPr>
          <a:ln/>
        </p:spPr>
      </p:sp>
      <p:sp>
        <p:nvSpPr>
          <p:cNvPr id="757763" name="Text Placeholder 757762"/>
          <p:cNvSpPr>
            <a:spLocks noGrp="1"/>
          </p:cNvSpPr>
          <p:nvPr>
            <p:ph type="body" idx="1"/>
          </p:nvPr>
        </p:nvSpPr>
        <p:spPr>
          <a:ln/>
        </p:spPr>
        <p:txBody>
          <a:bodyPr/>
          <a:p>
            <a:pPr lvl="0"/>
            <a:endParaRPr lang="en-GB" altLang="x-none"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dirty="0"/>
            </a:fld>
            <a:endParaRPr lang="en-US" sz="1200" dirty="0"/>
          </a:p>
        </p:txBody>
      </p:sp>
      <p:sp>
        <p:nvSpPr>
          <p:cNvPr id="711682" name="Slide Image Placeholder 711681"/>
          <p:cNvSpPr>
            <a:spLocks noRot="1" noTextEdit="1"/>
          </p:cNvSpPr>
          <p:nvPr>
            <p:ph type="sldImg"/>
          </p:nvPr>
        </p:nvSpPr>
        <p:spPr>
          <a:ln/>
        </p:spPr>
      </p:sp>
      <p:sp>
        <p:nvSpPr>
          <p:cNvPr id="711683" name="Text Placeholder 711682"/>
          <p:cNvSpPr>
            <a:spLocks noGrp="1"/>
          </p:cNvSpPr>
          <p:nvPr>
            <p:ph type="body" idx="1"/>
          </p:nvPr>
        </p:nvSpPr>
        <p:spPr>
          <a:ln/>
        </p:spPr>
        <p:txBody>
          <a:bodyPr/>
          <a:p>
            <a:pPr lvl="0"/>
            <a:endParaRPr lang="en-GB" altLang="x-none"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dirty="0"/>
            </a:fld>
            <a:endParaRPr lang="en-US" sz="1200" dirty="0"/>
          </a:p>
        </p:txBody>
      </p:sp>
      <p:sp>
        <p:nvSpPr>
          <p:cNvPr id="759810" name="Slide Image Placeholder 759809"/>
          <p:cNvSpPr>
            <a:spLocks noRot="1" noTextEdit="1"/>
          </p:cNvSpPr>
          <p:nvPr>
            <p:ph type="sldImg"/>
          </p:nvPr>
        </p:nvSpPr>
        <p:spPr>
          <a:ln/>
        </p:spPr>
      </p:sp>
      <p:sp>
        <p:nvSpPr>
          <p:cNvPr id="759811" name="Text Placeholder 759810"/>
          <p:cNvSpPr>
            <a:spLocks noGrp="1"/>
          </p:cNvSpPr>
          <p:nvPr>
            <p:ph type="body" idx="1"/>
          </p:nvPr>
        </p:nvSpPr>
        <p:spPr>
          <a:ln/>
        </p:spPr>
        <p:txBody>
          <a:bodyPr/>
          <a:p>
            <a:pPr lvl="0"/>
            <a:endParaRPr lang="en-GB" altLang="x-none"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dirty="0"/>
            </a:fld>
            <a:endParaRPr lang="en-US" sz="1200" dirty="0"/>
          </a:p>
        </p:txBody>
      </p:sp>
      <p:sp>
        <p:nvSpPr>
          <p:cNvPr id="33794" name="Slide Image Placeholder 33793"/>
          <p:cNvSpPr>
            <a:spLocks noRot="1" noTextEdit="1"/>
          </p:cNvSpPr>
          <p:nvPr>
            <p:ph type="sldImg"/>
          </p:nvPr>
        </p:nvSpPr>
        <p:spPr>
          <a:ln/>
        </p:spPr>
      </p:sp>
      <p:sp>
        <p:nvSpPr>
          <p:cNvPr id="33795" name="Text Placeholder 33794"/>
          <p:cNvSpPr>
            <a:spLocks noGrp="1"/>
          </p:cNvSpPr>
          <p:nvPr>
            <p:ph type="body" idx="1"/>
          </p:nvPr>
        </p:nvSpPr>
        <p:spPr>
          <a:ln/>
        </p:spPr>
        <p:txBody>
          <a:bodyPr/>
          <a:p>
            <a:pPr lvl="0"/>
            <a:endParaRPr lang="en-GB" altLang="x-none"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dirty="0"/>
            </a:fld>
            <a:endParaRPr lang="en-US" sz="1200" dirty="0"/>
          </a:p>
        </p:txBody>
      </p:sp>
      <p:sp>
        <p:nvSpPr>
          <p:cNvPr id="35842" name="Slide Image Placeholder 35841"/>
          <p:cNvSpPr>
            <a:spLocks noRot="1" noTextEdit="1"/>
          </p:cNvSpPr>
          <p:nvPr>
            <p:ph type="sldImg"/>
          </p:nvPr>
        </p:nvSpPr>
        <p:spPr>
          <a:ln/>
        </p:spPr>
      </p:sp>
      <p:sp>
        <p:nvSpPr>
          <p:cNvPr id="35843" name="Text Placeholder 35842"/>
          <p:cNvSpPr>
            <a:spLocks noGrp="1"/>
          </p:cNvSpPr>
          <p:nvPr>
            <p:ph type="body" idx="1"/>
          </p:nvPr>
        </p:nvSpPr>
        <p:spPr>
          <a:ln/>
        </p:spPr>
        <p:txBody>
          <a:bodyPr/>
          <a:p>
            <a:pPr lvl="0"/>
            <a:endParaRPr lang="en-GB" altLang="x-none"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dirty="0"/>
            </a:fld>
            <a:endParaRPr lang="en-US" sz="1200" dirty="0"/>
          </a:p>
        </p:txBody>
      </p:sp>
      <p:sp>
        <p:nvSpPr>
          <p:cNvPr id="37890" name="Slide Image Placeholder 37889"/>
          <p:cNvSpPr>
            <a:spLocks noRot="1" noTextEdit="1"/>
          </p:cNvSpPr>
          <p:nvPr>
            <p:ph type="sldImg"/>
          </p:nvPr>
        </p:nvSpPr>
        <p:spPr>
          <a:ln/>
        </p:spPr>
      </p:sp>
      <p:sp>
        <p:nvSpPr>
          <p:cNvPr id="37891" name="Text Placeholder 37890"/>
          <p:cNvSpPr>
            <a:spLocks noGrp="1"/>
          </p:cNvSpPr>
          <p:nvPr>
            <p:ph type="body" idx="1"/>
          </p:nvPr>
        </p:nvSpPr>
        <p:spPr>
          <a:ln/>
        </p:spPr>
        <p:txBody>
          <a:bodyPr/>
          <a:p>
            <a:pPr lvl="0"/>
            <a:endParaRPr lang="en-GB" altLang="x-none"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dirty="0"/>
            </a:fld>
            <a:endParaRPr lang="en-US" sz="1200" dirty="0"/>
          </a:p>
        </p:txBody>
      </p:sp>
      <p:sp>
        <p:nvSpPr>
          <p:cNvPr id="39938" name="Slide Image Placeholder 39937"/>
          <p:cNvSpPr>
            <a:spLocks noRot="1" noTextEdit="1"/>
          </p:cNvSpPr>
          <p:nvPr>
            <p:ph type="sldImg"/>
          </p:nvPr>
        </p:nvSpPr>
        <p:spPr>
          <a:ln/>
        </p:spPr>
      </p:sp>
      <p:sp>
        <p:nvSpPr>
          <p:cNvPr id="39939" name="Text Placeholder 39938"/>
          <p:cNvSpPr>
            <a:spLocks noGrp="1"/>
          </p:cNvSpPr>
          <p:nvPr>
            <p:ph type="body" idx="1"/>
          </p:nvPr>
        </p:nvSpPr>
        <p:spPr>
          <a:ln/>
        </p:spPr>
        <p:txBody>
          <a:bodyPr/>
          <a:p>
            <a:pPr lvl="0"/>
            <a:endParaRPr lang="en-GB" altLang="x-none"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dirty="0"/>
            </a:fld>
            <a:endParaRPr lang="en-US" sz="1200" dirty="0"/>
          </a:p>
        </p:txBody>
      </p:sp>
      <p:sp>
        <p:nvSpPr>
          <p:cNvPr id="41986" name="Slide Image Placeholder 41985"/>
          <p:cNvSpPr>
            <a:spLocks noRot="1" noTextEdit="1"/>
          </p:cNvSpPr>
          <p:nvPr>
            <p:ph type="sldImg"/>
          </p:nvPr>
        </p:nvSpPr>
        <p:spPr>
          <a:ln/>
        </p:spPr>
      </p:sp>
      <p:sp>
        <p:nvSpPr>
          <p:cNvPr id="41987" name="Text Placeholder 41986"/>
          <p:cNvSpPr>
            <a:spLocks noGrp="1"/>
          </p:cNvSpPr>
          <p:nvPr>
            <p:ph type="body" idx="1"/>
          </p:nvPr>
        </p:nvSpPr>
        <p:spPr>
          <a:ln/>
        </p:spPr>
        <p:txBody>
          <a:bodyPr/>
          <a:p>
            <a:pPr lvl="0"/>
            <a:endParaRPr lang="en-GB" altLang="x-none"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dirty="0"/>
            </a:fld>
            <a:endParaRPr lang="en-US" sz="1200" dirty="0"/>
          </a:p>
        </p:txBody>
      </p:sp>
      <p:sp>
        <p:nvSpPr>
          <p:cNvPr id="44034" name="Slide Image Placeholder 44033"/>
          <p:cNvSpPr>
            <a:spLocks noRot="1" noTextEdit="1"/>
          </p:cNvSpPr>
          <p:nvPr>
            <p:ph type="sldImg"/>
          </p:nvPr>
        </p:nvSpPr>
        <p:spPr>
          <a:ln/>
        </p:spPr>
      </p:sp>
      <p:sp>
        <p:nvSpPr>
          <p:cNvPr id="44035" name="Text Placeholder 44034"/>
          <p:cNvSpPr>
            <a:spLocks noGrp="1"/>
          </p:cNvSpPr>
          <p:nvPr>
            <p:ph type="body" idx="1"/>
          </p:nvPr>
        </p:nvSpPr>
        <p:spPr>
          <a:ln/>
        </p:spPr>
        <p:txBody>
          <a:bodyPr/>
          <a:p>
            <a:pPr lvl="0"/>
            <a:endParaRPr lang="en-GB" altLang="x-non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dirty="0"/>
            </a:fld>
            <a:endParaRPr lang="en-US" sz="1200" dirty="0"/>
          </a:p>
        </p:txBody>
      </p:sp>
      <p:sp>
        <p:nvSpPr>
          <p:cNvPr id="9218" name="Slide Image Placeholder 9217"/>
          <p:cNvSpPr>
            <a:spLocks noRot="1" noTextEdit="1"/>
          </p:cNvSpPr>
          <p:nvPr>
            <p:ph type="sldImg"/>
          </p:nvPr>
        </p:nvSpPr>
        <p:spPr>
          <a:ln/>
        </p:spPr>
      </p:sp>
      <p:sp>
        <p:nvSpPr>
          <p:cNvPr id="9219" name="Text Placeholder 9218"/>
          <p:cNvSpPr>
            <a:spLocks noGrp="1"/>
          </p:cNvSpPr>
          <p:nvPr>
            <p:ph type="body" idx="1"/>
          </p:nvPr>
        </p:nvSpPr>
        <p:spPr>
          <a:ln/>
        </p:spPr>
        <p:txBody>
          <a:bodyPr/>
          <a:p>
            <a:pPr lvl="0"/>
            <a:endParaRPr lang="en-GB" altLang="x-none"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dirty="0"/>
            </a:fld>
            <a:endParaRPr lang="en-US" sz="1200" dirty="0"/>
          </a:p>
        </p:txBody>
      </p:sp>
      <p:sp>
        <p:nvSpPr>
          <p:cNvPr id="46082" name="Slide Image Placeholder 46081"/>
          <p:cNvSpPr>
            <a:spLocks noRot="1" noTextEdit="1"/>
          </p:cNvSpPr>
          <p:nvPr>
            <p:ph type="sldImg"/>
          </p:nvPr>
        </p:nvSpPr>
        <p:spPr>
          <a:ln/>
        </p:spPr>
      </p:sp>
      <p:sp>
        <p:nvSpPr>
          <p:cNvPr id="46083" name="Text Placeholder 46082"/>
          <p:cNvSpPr>
            <a:spLocks noGrp="1"/>
          </p:cNvSpPr>
          <p:nvPr>
            <p:ph type="body" idx="1"/>
          </p:nvPr>
        </p:nvSpPr>
        <p:spPr>
          <a:ln/>
        </p:spPr>
        <p:txBody>
          <a:bodyPr/>
          <a:p>
            <a:pPr lvl="0"/>
            <a:endParaRPr lang="en-GB" altLang="x-none"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dirty="0"/>
            </a:fld>
            <a:endParaRPr lang="en-US" sz="1200" dirty="0"/>
          </a:p>
        </p:txBody>
      </p:sp>
      <p:sp>
        <p:nvSpPr>
          <p:cNvPr id="50178" name="Slide Image Placeholder 50177"/>
          <p:cNvSpPr>
            <a:spLocks noRot="1" noTextEdit="1"/>
          </p:cNvSpPr>
          <p:nvPr>
            <p:ph type="sldImg"/>
          </p:nvPr>
        </p:nvSpPr>
        <p:spPr>
          <a:ln/>
        </p:spPr>
      </p:sp>
      <p:sp>
        <p:nvSpPr>
          <p:cNvPr id="50179" name="Text Placeholder 50178"/>
          <p:cNvSpPr>
            <a:spLocks noGrp="1"/>
          </p:cNvSpPr>
          <p:nvPr>
            <p:ph type="body" idx="1"/>
          </p:nvPr>
        </p:nvSpPr>
        <p:spPr>
          <a:ln/>
        </p:spPr>
        <p:txBody>
          <a:bodyPr/>
          <a:p>
            <a:pPr lvl="0"/>
            <a:endParaRPr lang="en-GB" altLang="x-none"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dirty="0"/>
            </a:fld>
            <a:endParaRPr lang="en-US" sz="1200" dirty="0"/>
          </a:p>
        </p:txBody>
      </p:sp>
      <p:sp>
        <p:nvSpPr>
          <p:cNvPr id="56322" name="Slide Image Placeholder 56321"/>
          <p:cNvSpPr>
            <a:spLocks noRot="1" noTextEdit="1"/>
          </p:cNvSpPr>
          <p:nvPr>
            <p:ph type="sldImg"/>
          </p:nvPr>
        </p:nvSpPr>
        <p:spPr>
          <a:ln/>
        </p:spPr>
      </p:sp>
      <p:sp>
        <p:nvSpPr>
          <p:cNvPr id="56323" name="Text Placeholder 56322"/>
          <p:cNvSpPr>
            <a:spLocks noGrp="1"/>
          </p:cNvSpPr>
          <p:nvPr>
            <p:ph type="body" idx="1"/>
          </p:nvPr>
        </p:nvSpPr>
        <p:spPr>
          <a:ln/>
        </p:spPr>
        <p:txBody>
          <a:bodyPr/>
          <a:p>
            <a:pPr lvl="0"/>
            <a:endParaRPr lang="en-GB" altLang="x-none"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dirty="0"/>
            </a:fld>
            <a:endParaRPr lang="en-US" sz="1200" dirty="0"/>
          </a:p>
        </p:txBody>
      </p:sp>
      <p:sp>
        <p:nvSpPr>
          <p:cNvPr id="739330" name="Slide Image Placeholder 739329"/>
          <p:cNvSpPr>
            <a:spLocks noRot="1" noTextEdit="1"/>
          </p:cNvSpPr>
          <p:nvPr>
            <p:ph type="sldImg"/>
          </p:nvPr>
        </p:nvSpPr>
        <p:spPr>
          <a:ln/>
        </p:spPr>
      </p:sp>
      <p:sp>
        <p:nvSpPr>
          <p:cNvPr id="739331" name="Text Placeholder 739330"/>
          <p:cNvSpPr>
            <a:spLocks noGrp="1"/>
          </p:cNvSpPr>
          <p:nvPr>
            <p:ph type="body" idx="1"/>
          </p:nvPr>
        </p:nvSpPr>
        <p:spPr>
          <a:ln/>
        </p:spPr>
        <p:txBody>
          <a:bodyPr/>
          <a:p>
            <a:pPr lvl="0"/>
            <a:endParaRPr lang="en-GB" altLang="x-none"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dirty="0"/>
            </a:fld>
            <a:endParaRPr lang="en-US" sz="1200" dirty="0"/>
          </a:p>
        </p:txBody>
      </p:sp>
      <p:sp>
        <p:nvSpPr>
          <p:cNvPr id="13314" name="Slide Image Placeholder 13313"/>
          <p:cNvSpPr>
            <a:spLocks noRot="1" noTextEdit="1"/>
          </p:cNvSpPr>
          <p:nvPr>
            <p:ph type="sldImg"/>
          </p:nvPr>
        </p:nvSpPr>
        <p:spPr>
          <a:ln/>
        </p:spPr>
      </p:sp>
      <p:sp>
        <p:nvSpPr>
          <p:cNvPr id="13315" name="Text Placeholder 13314"/>
          <p:cNvSpPr>
            <a:spLocks noGrp="1"/>
          </p:cNvSpPr>
          <p:nvPr>
            <p:ph type="body" idx="1"/>
          </p:nvPr>
        </p:nvSpPr>
        <p:spPr>
          <a:ln/>
        </p:spPr>
        <p:txBody>
          <a:bodyPr/>
          <a:p>
            <a:pPr lvl="0"/>
            <a:endParaRPr lang="en-GB" altLang="x-none"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dirty="0"/>
            </a:fld>
            <a:endParaRPr lang="en-US" sz="1200" dirty="0"/>
          </a:p>
        </p:txBody>
      </p:sp>
      <p:sp>
        <p:nvSpPr>
          <p:cNvPr id="17410" name="Slide Image Placeholder 17409"/>
          <p:cNvSpPr>
            <a:spLocks noRot="1" noTextEdit="1"/>
          </p:cNvSpPr>
          <p:nvPr>
            <p:ph type="sldImg"/>
          </p:nvPr>
        </p:nvSpPr>
        <p:spPr>
          <a:ln/>
        </p:spPr>
      </p:sp>
      <p:sp>
        <p:nvSpPr>
          <p:cNvPr id="17411" name="Text Placeholder 17410"/>
          <p:cNvSpPr>
            <a:spLocks noGrp="1"/>
          </p:cNvSpPr>
          <p:nvPr>
            <p:ph type="body" idx="1"/>
          </p:nvPr>
        </p:nvSpPr>
        <p:spPr>
          <a:ln/>
        </p:spPr>
        <p:txBody>
          <a:bodyPr/>
          <a:p>
            <a:pPr lvl="0"/>
            <a:endParaRPr lang="en-GB" altLang="x-none"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dirty="0"/>
            </a:fld>
            <a:endParaRPr lang="en-US" sz="1200" dirty="0"/>
          </a:p>
        </p:txBody>
      </p:sp>
      <p:sp>
        <p:nvSpPr>
          <p:cNvPr id="19458" name="Slide Image Placeholder 19457"/>
          <p:cNvSpPr>
            <a:spLocks noRot="1" noTextEdit="1"/>
          </p:cNvSpPr>
          <p:nvPr>
            <p:ph type="sldImg"/>
          </p:nvPr>
        </p:nvSpPr>
        <p:spPr>
          <a:ln/>
        </p:spPr>
      </p:sp>
      <p:sp>
        <p:nvSpPr>
          <p:cNvPr id="19459" name="Text Placeholder 19458"/>
          <p:cNvSpPr>
            <a:spLocks noGrp="1"/>
          </p:cNvSpPr>
          <p:nvPr>
            <p:ph type="body" idx="1"/>
          </p:nvPr>
        </p:nvSpPr>
        <p:spPr>
          <a:ln/>
        </p:spPr>
        <p:txBody>
          <a:bodyPr/>
          <a:p>
            <a:pPr lvl="0"/>
            <a:endParaRPr lang="en-GB" altLang="x-non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dirty="0"/>
            </a:fld>
            <a:endParaRPr lang="en-US" sz="1200" dirty="0"/>
          </a:p>
        </p:txBody>
      </p:sp>
      <p:sp>
        <p:nvSpPr>
          <p:cNvPr id="21506" name="Slide Image Placeholder 21505"/>
          <p:cNvSpPr>
            <a:spLocks noRot="1" noTextEdit="1"/>
          </p:cNvSpPr>
          <p:nvPr>
            <p:ph type="sldImg"/>
          </p:nvPr>
        </p:nvSpPr>
        <p:spPr>
          <a:ln/>
        </p:spPr>
      </p:sp>
      <p:sp>
        <p:nvSpPr>
          <p:cNvPr id="21507" name="Text Placeholder 21506"/>
          <p:cNvSpPr>
            <a:spLocks noGrp="1"/>
          </p:cNvSpPr>
          <p:nvPr>
            <p:ph type="body" idx="1"/>
          </p:nvPr>
        </p:nvSpPr>
        <p:spPr>
          <a:ln/>
        </p:spPr>
        <p:txBody>
          <a:bodyPr/>
          <a:p>
            <a:pPr lvl="0"/>
            <a:endParaRPr lang="en-GB" altLang="x-none"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dirty="0"/>
            </a:fld>
            <a:endParaRPr lang="en-US" sz="1200" dirty="0"/>
          </a:p>
        </p:txBody>
      </p:sp>
      <p:sp>
        <p:nvSpPr>
          <p:cNvPr id="23554" name="Slide Image Placeholder 23553"/>
          <p:cNvSpPr>
            <a:spLocks noRot="1" noTextEdit="1"/>
          </p:cNvSpPr>
          <p:nvPr>
            <p:ph type="sldImg"/>
          </p:nvPr>
        </p:nvSpPr>
        <p:spPr>
          <a:ln/>
        </p:spPr>
      </p:sp>
      <p:sp>
        <p:nvSpPr>
          <p:cNvPr id="23555" name="Text Placeholder 23554"/>
          <p:cNvSpPr>
            <a:spLocks noGrp="1"/>
          </p:cNvSpPr>
          <p:nvPr>
            <p:ph type="body" idx="1"/>
          </p:nvPr>
        </p:nvSpPr>
        <p:spPr>
          <a:ln/>
        </p:spPr>
        <p:txBody>
          <a:bodyPr/>
          <a:p>
            <a:pPr lvl="0"/>
            <a:endParaRPr lang="en-GB" altLang="x-none"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dirty="0"/>
            </a:fld>
            <a:endParaRPr lang="en-US" sz="1200" dirty="0"/>
          </a:p>
        </p:txBody>
      </p:sp>
      <p:sp>
        <p:nvSpPr>
          <p:cNvPr id="708610" name="Slide Image Placeholder 708609"/>
          <p:cNvSpPr>
            <a:spLocks noRot="1" noTextEdit="1"/>
          </p:cNvSpPr>
          <p:nvPr>
            <p:ph type="sldImg"/>
          </p:nvPr>
        </p:nvSpPr>
        <p:spPr>
          <a:ln/>
        </p:spPr>
      </p:sp>
      <p:sp>
        <p:nvSpPr>
          <p:cNvPr id="708611" name="Text Placeholder 708610"/>
          <p:cNvSpPr>
            <a:spLocks noGrp="1"/>
          </p:cNvSpPr>
          <p:nvPr>
            <p:ph type="body" idx="1"/>
          </p:nvPr>
        </p:nvSpPr>
        <p:spPr>
          <a:ln/>
        </p:spPr>
        <p:txBody>
          <a:bodyPr/>
          <a:p>
            <a:pPr lvl="0"/>
            <a:endParaRPr lang="en-GB" altLang="x-none"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dirty="0"/>
            </a:fld>
            <a:endParaRPr lang="en-US" sz="1200" dirty="0"/>
          </a:p>
        </p:txBody>
      </p:sp>
      <p:sp>
        <p:nvSpPr>
          <p:cNvPr id="709634" name="Slide Image Placeholder 709633"/>
          <p:cNvSpPr>
            <a:spLocks noRot="1" noTextEdit="1"/>
          </p:cNvSpPr>
          <p:nvPr>
            <p:ph type="sldImg"/>
          </p:nvPr>
        </p:nvSpPr>
        <p:spPr>
          <a:ln/>
        </p:spPr>
      </p:sp>
      <p:sp>
        <p:nvSpPr>
          <p:cNvPr id="709635" name="Text Placeholder 709634"/>
          <p:cNvSpPr>
            <a:spLocks noGrp="1"/>
          </p:cNvSpPr>
          <p:nvPr>
            <p:ph type="body" idx="1"/>
          </p:nvPr>
        </p:nvSpPr>
        <p:spPr>
          <a:ln/>
        </p:spPr>
        <p:txBody>
          <a:bodyPr/>
          <a:p>
            <a:pPr lvl="0"/>
            <a:endParaRPr lang="en-GB" altLang="x-none"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Title Slide">
    <p:bg>
      <p:bgPr>
        <a:solidFill>
          <a:schemeClr val="bg1"/>
        </a:solidFill>
        <a:effectLst/>
      </p:bgPr>
    </p:bg>
    <p:spTree>
      <p:nvGrpSpPr>
        <p:cNvPr id="1" name=""/>
        <p:cNvGrpSpPr/>
        <p:nvPr/>
      </p:nvGrpSpPr>
      <p:grpSpPr/>
      <p:grpSp>
        <p:nvGrpSpPr>
          <p:cNvPr id="754690" name="Group 754689"/>
          <p:cNvGrpSpPr/>
          <p:nvPr/>
        </p:nvGrpSpPr>
        <p:grpSpPr>
          <a:xfrm>
            <a:off x="0" y="2438400"/>
            <a:ext cx="9009063" cy="1052513"/>
            <a:chOff x="0" y="1536"/>
            <a:chExt cx="5675" cy="663"/>
          </a:xfrm>
        </p:grpSpPr>
        <p:grpSp>
          <p:nvGrpSpPr>
            <p:cNvPr id="754691" name="Group 754690"/>
            <p:cNvGrpSpPr/>
            <p:nvPr/>
          </p:nvGrpSpPr>
          <p:grpSpPr>
            <a:xfrm>
              <a:off x="183" y="1604"/>
              <a:ext cx="448" cy="299"/>
              <a:chOff x="720" y="336"/>
              <a:chExt cx="624" cy="432"/>
            </a:xfrm>
          </p:grpSpPr>
          <p:sp>
            <p:nvSpPr>
              <p:cNvPr id="754692" name="Rectangles 754691"/>
              <p:cNvSpPr/>
              <p:nvPr/>
            </p:nvSpPr>
            <p:spPr>
              <a:xfrm>
                <a:off x="720" y="336"/>
                <a:ext cx="384" cy="432"/>
              </a:xfrm>
              <a:prstGeom prst="rect">
                <a:avLst/>
              </a:prstGeom>
              <a:solidFill>
                <a:schemeClr val="folHlink"/>
              </a:solidFill>
              <a:ln w="9525">
                <a:noFill/>
              </a:ln>
            </p:spPr>
            <p:txBody>
              <a:bodyPr/>
              <a:p>
                <a:endParaRPr lang="en-US"/>
              </a:p>
            </p:txBody>
          </p:sp>
          <p:sp>
            <p:nvSpPr>
              <p:cNvPr id="754693" name="Rectangles 754692"/>
              <p:cNvSpPr/>
              <p:nvPr/>
            </p:nvSpPr>
            <p:spPr>
              <a:xfrm>
                <a:off x="1056" y="336"/>
                <a:ext cx="288" cy="432"/>
              </a:xfrm>
              <a:prstGeom prst="rect">
                <a:avLst/>
              </a:prstGeom>
              <a:gradFill rotWithShape="0">
                <a:gsLst>
                  <a:gs pos="0">
                    <a:schemeClr val="folHlink"/>
                  </a:gs>
                  <a:gs pos="100000">
                    <a:schemeClr val="bg1"/>
                  </a:gs>
                </a:gsLst>
                <a:lin ang="0" scaled="1"/>
                <a:tileRect/>
              </a:gradFill>
              <a:ln w="9525">
                <a:noFill/>
              </a:ln>
            </p:spPr>
            <p:txBody>
              <a:bodyPr/>
              <a:p>
                <a:endParaRPr lang="en-US"/>
              </a:p>
            </p:txBody>
          </p:sp>
        </p:grpSp>
        <p:grpSp>
          <p:nvGrpSpPr>
            <p:cNvPr id="754694" name="Group 754693"/>
            <p:cNvGrpSpPr/>
            <p:nvPr/>
          </p:nvGrpSpPr>
          <p:grpSpPr>
            <a:xfrm>
              <a:off x="261" y="1870"/>
              <a:ext cx="465" cy="299"/>
              <a:chOff x="912" y="2640"/>
              <a:chExt cx="672" cy="432"/>
            </a:xfrm>
          </p:grpSpPr>
          <p:sp>
            <p:nvSpPr>
              <p:cNvPr id="754695" name="Rectangles 754694"/>
              <p:cNvSpPr/>
              <p:nvPr/>
            </p:nvSpPr>
            <p:spPr>
              <a:xfrm>
                <a:off x="912" y="2640"/>
                <a:ext cx="384" cy="432"/>
              </a:xfrm>
              <a:prstGeom prst="rect">
                <a:avLst/>
              </a:prstGeom>
              <a:solidFill>
                <a:schemeClr val="accent2"/>
              </a:solidFill>
              <a:ln w="9525">
                <a:noFill/>
              </a:ln>
            </p:spPr>
            <p:txBody>
              <a:bodyPr/>
              <a:p>
                <a:endParaRPr lang="en-US"/>
              </a:p>
            </p:txBody>
          </p:sp>
          <p:sp>
            <p:nvSpPr>
              <p:cNvPr id="754696" name="Rectangles 754695"/>
              <p:cNvSpPr/>
              <p:nvPr/>
            </p:nvSpPr>
            <p:spPr>
              <a:xfrm>
                <a:off x="1248" y="2640"/>
                <a:ext cx="336" cy="432"/>
              </a:xfrm>
              <a:prstGeom prst="rect">
                <a:avLst/>
              </a:prstGeom>
              <a:gradFill rotWithShape="0">
                <a:gsLst>
                  <a:gs pos="0">
                    <a:schemeClr val="accent2"/>
                  </a:gs>
                  <a:gs pos="100000">
                    <a:schemeClr val="bg1"/>
                  </a:gs>
                </a:gsLst>
                <a:lin ang="0" scaled="1"/>
                <a:tileRect/>
              </a:gradFill>
              <a:ln w="9525">
                <a:noFill/>
              </a:ln>
            </p:spPr>
            <p:txBody>
              <a:bodyPr/>
              <a:p>
                <a:endParaRPr lang="en-US"/>
              </a:p>
            </p:txBody>
          </p:sp>
        </p:grpSp>
        <p:sp>
          <p:nvSpPr>
            <p:cNvPr id="754697" name="Rectangles 754696"/>
            <p:cNvSpPr/>
            <p:nvPr/>
          </p:nvSpPr>
          <p:spPr>
            <a:xfrm>
              <a:off x="0" y="1824"/>
              <a:ext cx="353" cy="266"/>
            </a:xfrm>
            <a:prstGeom prst="rect">
              <a:avLst/>
            </a:prstGeom>
            <a:gradFill rotWithShape="0">
              <a:gsLst>
                <a:gs pos="0">
                  <a:schemeClr val="bg1"/>
                </a:gs>
                <a:gs pos="100000">
                  <a:schemeClr val="hlink"/>
                </a:gs>
              </a:gsLst>
              <a:lin ang="18900000" scaled="1"/>
              <a:tileRect/>
            </a:gradFill>
            <a:ln w="9525">
              <a:noFill/>
            </a:ln>
          </p:spPr>
          <p:txBody>
            <a:bodyPr/>
            <a:p>
              <a:endParaRPr lang="en-US"/>
            </a:p>
          </p:txBody>
        </p:sp>
        <p:sp>
          <p:nvSpPr>
            <p:cNvPr id="754698" name="Rectangles 754697"/>
            <p:cNvSpPr/>
            <p:nvPr/>
          </p:nvSpPr>
          <p:spPr>
            <a:xfrm>
              <a:off x="400" y="1536"/>
              <a:ext cx="20" cy="663"/>
            </a:xfrm>
            <a:prstGeom prst="rect">
              <a:avLst/>
            </a:prstGeom>
            <a:solidFill>
              <a:schemeClr val="bg2"/>
            </a:solidFill>
            <a:ln w="9525">
              <a:noFill/>
            </a:ln>
          </p:spPr>
          <p:txBody>
            <a:bodyPr/>
            <a:p>
              <a:endParaRPr lang="en-US"/>
            </a:p>
          </p:txBody>
        </p:sp>
        <p:sp>
          <p:nvSpPr>
            <p:cNvPr id="754699" name="Rectangles 754698"/>
            <p:cNvSpPr/>
            <p:nvPr/>
          </p:nvSpPr>
          <p:spPr>
            <a:xfrm flipV="1">
              <a:off x="199" y="2054"/>
              <a:ext cx="5476" cy="35"/>
            </a:xfrm>
            <a:prstGeom prst="rect">
              <a:avLst/>
            </a:prstGeom>
            <a:gradFill rotWithShape="0">
              <a:gsLst>
                <a:gs pos="0">
                  <a:schemeClr val="bg2"/>
                </a:gs>
                <a:gs pos="100000">
                  <a:schemeClr val="bg1"/>
                </a:gs>
              </a:gsLst>
              <a:lin ang="0" scaled="1"/>
              <a:tileRect/>
            </a:gradFill>
            <a:ln w="9525">
              <a:noFill/>
            </a:ln>
          </p:spPr>
          <p:txBody>
            <a:bodyPr/>
            <a:p>
              <a:endParaRPr lang="en-US"/>
            </a:p>
          </p:txBody>
        </p:sp>
      </p:grpSp>
      <p:sp>
        <p:nvSpPr>
          <p:cNvPr id="754700" name="Title 754699"/>
          <p:cNvSpPr>
            <a:spLocks noGrp="1"/>
          </p:cNvSpPr>
          <p:nvPr>
            <p:ph type="ctrTitle"/>
          </p:nvPr>
        </p:nvSpPr>
        <p:spPr>
          <a:xfrm>
            <a:off x="990600" y="1676400"/>
            <a:ext cx="7772400" cy="1462088"/>
          </a:xfrm>
          <a:prstGeom prst="rect">
            <a:avLst/>
          </a:prstGeom>
          <a:noFill/>
          <a:ln w="9525">
            <a:noFill/>
          </a:ln>
        </p:spPr>
        <p:txBody>
          <a:bodyPr anchor="b" anchorCtr="0"/>
          <a:lstStyle>
            <a:lvl1pPr lvl="0">
              <a:buClrTx/>
              <a:buSzTx/>
              <a:buFontTx/>
              <a:defRPr/>
            </a:lvl1pPr>
          </a:lstStyle>
          <a:p>
            <a:pPr lvl="0"/>
            <a:r>
              <a:rPr dirty="0"/>
              <a:t>Click to edit Master title style</a:t>
            </a:r>
            <a:endParaRPr dirty="0"/>
          </a:p>
        </p:txBody>
      </p:sp>
      <p:sp>
        <p:nvSpPr>
          <p:cNvPr id="754701" name="Subtitle 754700"/>
          <p:cNvSpPr>
            <a:spLocks noGrp="1"/>
          </p:cNvSpPr>
          <p:nvPr>
            <p:ph type="subTitle" idx="1"/>
          </p:nvPr>
        </p:nvSpPr>
        <p:spPr>
          <a:xfrm>
            <a:off x="1371600" y="3886200"/>
            <a:ext cx="6400800" cy="1752600"/>
          </a:xfrm>
          <a:prstGeom prst="rect">
            <a:avLst/>
          </a:prstGeom>
          <a:noFill/>
          <a:ln w="9525">
            <a:noFill/>
          </a:ln>
        </p:spPr>
        <p:txBody>
          <a:bodyPr anchor="t" anchorCtr="0"/>
          <a:lstStyle>
            <a:lvl1pPr marL="0" lvl="0" indent="0" algn="ctr">
              <a:buClr>
                <a:schemeClr val="folHlink"/>
              </a:buClr>
              <a:buSzPct val="60000"/>
              <a:buFont typeface="Wingdings" panose="05000000000000000000" pitchFamily="2" charset="2"/>
              <a:buNone/>
              <a:defRPr/>
            </a:lvl1pPr>
            <a:lvl2pPr marL="457200" lvl="1" indent="0" algn="ctr">
              <a:buClr>
                <a:schemeClr val="hlink"/>
              </a:buClr>
              <a:buSzPct val="55000"/>
              <a:buFont typeface="Wingdings" panose="05000000000000000000" pitchFamily="2" charset="2"/>
              <a:buNone/>
              <a:defRPr/>
            </a:lvl2pPr>
            <a:lvl3pPr marL="914400" lvl="2" indent="0" algn="ctr">
              <a:buClr>
                <a:schemeClr val="folHlink"/>
              </a:buClr>
              <a:buSzPct val="50000"/>
              <a:buFont typeface="Wingdings" panose="05000000000000000000" pitchFamily="2" charset="2"/>
              <a:buNone/>
              <a:defRPr/>
            </a:lvl3pPr>
            <a:lvl4pPr marL="1371600" lvl="3" indent="0" algn="ctr">
              <a:buClr>
                <a:schemeClr val="accent2"/>
              </a:buClr>
              <a:buSzPct val="55000"/>
              <a:buFont typeface="Wingdings" panose="05000000000000000000" pitchFamily="2" charset="2"/>
              <a:buNone/>
              <a:defRPr/>
            </a:lvl4pPr>
            <a:lvl5pPr marL="1828800" lvl="4" indent="0" algn="ctr">
              <a:buClr>
                <a:schemeClr val="accent1"/>
              </a:buClr>
              <a:buSzPct val="50000"/>
              <a:buFont typeface="Wingdings" panose="05000000000000000000" pitchFamily="2" charset="2"/>
              <a:buNone/>
              <a:defRPr/>
            </a:lvl5pPr>
          </a:lstStyle>
          <a:p>
            <a:pPr lvl="0"/>
            <a:r>
              <a:rPr dirty="0"/>
              <a:t>Click to edit Master subtitle style</a:t>
            </a:r>
            <a:endParaRPr dirty="0"/>
          </a:p>
        </p:txBody>
      </p:sp>
      <p:sp>
        <p:nvSpPr>
          <p:cNvPr id="754702" name="Date Placeholder 754701"/>
          <p:cNvSpPr>
            <a:spLocks noGrp="1"/>
          </p:cNvSpPr>
          <p:nvPr>
            <p:ph type="dt" sz="half" idx="2"/>
          </p:nvPr>
        </p:nvSpPr>
        <p:spPr>
          <a:xfrm>
            <a:off x="990600" y="6248400"/>
            <a:ext cx="1905000" cy="457200"/>
          </a:xfrm>
          <a:prstGeom prst="rect">
            <a:avLst/>
          </a:prstGeom>
          <a:noFill/>
          <a:ln w="9525">
            <a:noFill/>
          </a:ln>
        </p:spPr>
        <p:txBody>
          <a:bodyPr anchor="b" anchorCtr="0"/>
          <a:lstStyle>
            <a:lvl1pPr>
              <a:defRPr sz="1400">
                <a:solidFill>
                  <a:schemeClr val="bg2"/>
                </a:solidFill>
                <a:latin typeface="Tahoma" pitchFamily="34" charset="0"/>
              </a:defRPr>
            </a:lvl1pPr>
          </a:lstStyle>
          <a:p>
            <a:pPr eaLnBrk="1" hangingPunct="1"/>
            <a:fld id="{BB962C8B-B14F-4D97-AF65-F5344CB8AC3E}" type="datetime1">
              <a:rPr lang="en-US" dirty="0"/>
            </a:fld>
            <a:endParaRPr lang="en-US" dirty="0">
              <a:latin typeface="Arial" panose="020B0604020202020204" pitchFamily="34" charset="0"/>
            </a:endParaRPr>
          </a:p>
        </p:txBody>
      </p:sp>
      <p:sp>
        <p:nvSpPr>
          <p:cNvPr id="754703" name="Footer Placeholder 754702"/>
          <p:cNvSpPr>
            <a:spLocks noGrp="1"/>
          </p:cNvSpPr>
          <p:nvPr>
            <p:ph type="ftr" sz="quarter" idx="3"/>
          </p:nvPr>
        </p:nvSpPr>
        <p:spPr>
          <a:xfrm>
            <a:off x="3429000" y="6248400"/>
            <a:ext cx="2895600" cy="457200"/>
          </a:xfrm>
          <a:prstGeom prst="rect">
            <a:avLst/>
          </a:prstGeom>
          <a:noFill/>
          <a:ln w="9525">
            <a:noFill/>
          </a:ln>
        </p:spPr>
        <p:txBody>
          <a:bodyPr anchor="b" anchorCtr="0"/>
          <a:lstStyle>
            <a:lvl1pPr algn="ctr">
              <a:defRPr sz="1400">
                <a:solidFill>
                  <a:schemeClr val="bg2"/>
                </a:solidFill>
                <a:latin typeface="Tahoma" pitchFamily="34" charset="0"/>
              </a:defRPr>
            </a:lvl1pPr>
          </a:lstStyle>
          <a:p>
            <a:pPr eaLnBrk="1" hangingPunct="1"/>
            <a:endParaRPr lang="en-US" dirty="0"/>
          </a:p>
        </p:txBody>
      </p:sp>
      <p:sp>
        <p:nvSpPr>
          <p:cNvPr id="754704" name="Slide Number Placeholder 754703"/>
          <p:cNvSpPr>
            <a:spLocks noGrp="1"/>
          </p:cNvSpPr>
          <p:nvPr>
            <p:ph type="sldNum" sz="quarter" idx="4"/>
          </p:nvPr>
        </p:nvSpPr>
        <p:spPr>
          <a:xfrm>
            <a:off x="6858000" y="6248400"/>
            <a:ext cx="1905000" cy="457200"/>
          </a:xfrm>
          <a:prstGeom prst="rect">
            <a:avLst/>
          </a:prstGeom>
          <a:noFill/>
          <a:ln w="9525">
            <a:noFill/>
          </a:ln>
        </p:spPr>
        <p:txBody>
          <a:bodyPr anchor="b" anchorCtr="0"/>
          <a:lstStyle>
            <a:lvl1pPr algn="r">
              <a:defRPr sz="1400">
                <a:solidFill>
                  <a:schemeClr val="bg2"/>
                </a:solidFill>
                <a:latin typeface="Tahoma" pitchFamily="34" charset="0"/>
              </a:defRPr>
            </a:lvl1pPr>
          </a:lstStyle>
          <a:p>
            <a:pPr eaLnBrk="1" hangingPunct="1"/>
            <a:fld id="{9A0DB2DC-4C9A-4742-B13C-FB6460FD3503}" type="slidenum">
              <a:rPr lang="en-US" dirty="0"/>
            </a:fld>
            <a:endParaRPr lang="en-US" dirty="0">
              <a:latin typeface="Arial" panose="020B0604020202020204" pitchFamily="34" charset="0"/>
            </a:endParaRP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pPr lvl="0" eaLnBrk="1" hangingPunct="1"/>
            <a:endParaRPr lang="en-US" dirty="0">
              <a:latin typeface="Arial" panose="020B0604020202020204" pitchFamily="34" charset="0"/>
            </a:endParaRPr>
          </a:p>
        </p:txBody>
      </p:sp>
      <p:sp>
        <p:nvSpPr>
          <p:cNvPr id="5" name="Footer Placeholder 4"/>
          <p:cNvSpPr>
            <a:spLocks noGrp="1"/>
          </p:cNvSpPr>
          <p:nvPr>
            <p:ph type="ftr" sz="quarter" idx="11"/>
          </p:nvPr>
        </p:nvSpPr>
        <p:spPr/>
        <p:txBody>
          <a:bodyPr/>
          <a:lstStyle/>
          <a:p>
            <a:pPr lvl="0" eaLnBrk="1" hangingPunct="1"/>
            <a:endParaRPr lang="en-US" dirty="0"/>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en-US" dirty="0"/>
            </a:fld>
            <a:endParaRPr lang="en-US"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1"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40009" cy="591820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pPr lvl="0" eaLnBrk="1" hangingPunct="1"/>
            <a:endParaRPr lang="en-US" dirty="0">
              <a:latin typeface="Arial" panose="020B0604020202020204" pitchFamily="34" charset="0"/>
            </a:endParaRPr>
          </a:p>
        </p:txBody>
      </p:sp>
      <p:sp>
        <p:nvSpPr>
          <p:cNvPr id="5" name="Footer Placeholder 4"/>
          <p:cNvSpPr>
            <a:spLocks noGrp="1"/>
          </p:cNvSpPr>
          <p:nvPr>
            <p:ph type="ftr" sz="quarter" idx="11"/>
          </p:nvPr>
        </p:nvSpPr>
        <p:spPr/>
        <p:txBody>
          <a:bodyPr/>
          <a:lstStyle/>
          <a:p>
            <a:pPr lvl="0" eaLnBrk="1" hangingPunct="1"/>
            <a:endParaRPr lang="en-US" dirty="0"/>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en-US" dirty="0"/>
            </a:fld>
            <a:endParaRPr lang="en-US"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pPr lvl="0" eaLnBrk="1" hangingPunct="1"/>
            <a:endParaRPr lang="en-US" dirty="0">
              <a:latin typeface="Arial" panose="020B0604020202020204" pitchFamily="34" charset="0"/>
            </a:endParaRPr>
          </a:p>
        </p:txBody>
      </p:sp>
      <p:sp>
        <p:nvSpPr>
          <p:cNvPr id="5" name="Footer Placeholder 4"/>
          <p:cNvSpPr>
            <a:spLocks noGrp="1"/>
          </p:cNvSpPr>
          <p:nvPr>
            <p:ph type="ftr" sz="quarter" idx="11"/>
          </p:nvPr>
        </p:nvSpPr>
        <p:spPr/>
        <p:txBody>
          <a:bodyPr/>
          <a:lstStyle/>
          <a:p>
            <a:pPr lvl="0" eaLnBrk="1" hangingPunct="1"/>
            <a:endParaRPr lang="en-US" dirty="0"/>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en-US" dirty="0"/>
            </a:fld>
            <a:endParaRPr lang="en-US"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pPr lvl="0" eaLnBrk="1" hangingPunct="1"/>
            <a:endParaRPr lang="en-US" dirty="0">
              <a:latin typeface="Arial" panose="020B0604020202020204" pitchFamily="34" charset="0"/>
            </a:endParaRPr>
          </a:p>
        </p:txBody>
      </p:sp>
      <p:sp>
        <p:nvSpPr>
          <p:cNvPr id="5" name="Footer Placeholder 4"/>
          <p:cNvSpPr>
            <a:spLocks noGrp="1"/>
          </p:cNvSpPr>
          <p:nvPr>
            <p:ph type="ftr" sz="quarter" idx="11"/>
          </p:nvPr>
        </p:nvSpPr>
        <p:spPr/>
        <p:txBody>
          <a:bodyPr/>
          <a:lstStyle/>
          <a:p>
            <a:pPr lvl="0" eaLnBrk="1" hangingPunct="1"/>
            <a:endParaRPr lang="en-US" dirty="0"/>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en-US" dirty="0"/>
            </a:fld>
            <a:endParaRPr lang="en-US"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08476" cy="41148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5146612" y="2017713"/>
            <a:ext cx="3808476" cy="41148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pPr lvl="0" eaLnBrk="1" hangingPunct="1"/>
            <a:endParaRPr lang="en-US" dirty="0">
              <a:latin typeface="Arial" panose="020B0604020202020204" pitchFamily="34" charset="0"/>
            </a:endParaRPr>
          </a:p>
        </p:txBody>
      </p:sp>
      <p:sp>
        <p:nvSpPr>
          <p:cNvPr id="6" name="Footer Placeholder 5"/>
          <p:cNvSpPr>
            <a:spLocks noGrp="1"/>
          </p:cNvSpPr>
          <p:nvPr>
            <p:ph type="ftr" sz="quarter" idx="11"/>
          </p:nvPr>
        </p:nvSpPr>
        <p:spPr/>
        <p:txBody>
          <a:bodyPr/>
          <a:lstStyle/>
          <a:p>
            <a:pPr lvl="0" eaLnBrk="1" hangingPunct="1"/>
            <a:endParaRPr lang="en-US" dirty="0"/>
          </a:p>
        </p:txBody>
      </p:sp>
      <p:sp>
        <p:nvSpPr>
          <p:cNvPr id="7" name="Slide Number Placeholder 6"/>
          <p:cNvSpPr>
            <a:spLocks noGrp="1"/>
          </p:cNvSpPr>
          <p:nvPr>
            <p:ph type="sldNum" sz="quarter" idx="12"/>
          </p:nvPr>
        </p:nvSpPr>
        <p:spPr/>
        <p:txBody>
          <a:bodyPr/>
          <a:lstStyle/>
          <a:p>
            <a:pPr lvl="0" eaLnBrk="1" hangingPunct="1"/>
            <a:fld id="{9A0DB2DC-4C9A-4742-B13C-FB6460FD3503}" type="slidenum">
              <a:rPr lang="en-US" dirty="0"/>
            </a:fld>
            <a:endParaRPr lang="en-US"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1"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29841" y="2505075"/>
            <a:ext cx="3868340"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pPr lvl="0" eaLnBrk="1" hangingPunct="1"/>
            <a:endParaRPr lang="en-US" dirty="0">
              <a:latin typeface="Arial" panose="020B0604020202020204" pitchFamily="34" charset="0"/>
            </a:endParaRPr>
          </a:p>
        </p:txBody>
      </p:sp>
      <p:sp>
        <p:nvSpPr>
          <p:cNvPr id="8" name="Footer Placeholder 7"/>
          <p:cNvSpPr>
            <a:spLocks noGrp="1"/>
          </p:cNvSpPr>
          <p:nvPr>
            <p:ph type="ftr" sz="quarter" idx="11"/>
          </p:nvPr>
        </p:nvSpPr>
        <p:spPr/>
        <p:txBody>
          <a:bodyPr/>
          <a:lstStyle/>
          <a:p>
            <a:pPr lvl="0" eaLnBrk="1" hangingPunct="1"/>
            <a:endParaRPr lang="en-US" dirty="0"/>
          </a:p>
        </p:txBody>
      </p:sp>
      <p:sp>
        <p:nvSpPr>
          <p:cNvPr id="9" name="Slide Number Placeholder 8"/>
          <p:cNvSpPr>
            <a:spLocks noGrp="1"/>
          </p:cNvSpPr>
          <p:nvPr>
            <p:ph type="sldNum" sz="quarter" idx="12"/>
          </p:nvPr>
        </p:nvSpPr>
        <p:spPr/>
        <p:txBody>
          <a:bodyPr/>
          <a:lstStyle/>
          <a:p>
            <a:pPr lvl="0" eaLnBrk="1" hangingPunct="1"/>
            <a:fld id="{9A0DB2DC-4C9A-4742-B13C-FB6460FD3503}" type="slidenum">
              <a:rPr lang="en-US" dirty="0"/>
            </a:fld>
            <a:endParaRPr lang="en-US"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lvl="0" eaLnBrk="1" hangingPunct="1"/>
            <a:endParaRPr lang="en-US" dirty="0">
              <a:latin typeface="Arial" panose="020B0604020202020204" pitchFamily="34" charset="0"/>
            </a:endParaRPr>
          </a:p>
        </p:txBody>
      </p:sp>
      <p:sp>
        <p:nvSpPr>
          <p:cNvPr id="4" name="Footer Placeholder 3"/>
          <p:cNvSpPr>
            <a:spLocks noGrp="1"/>
          </p:cNvSpPr>
          <p:nvPr>
            <p:ph type="ftr" sz="quarter" idx="11"/>
          </p:nvPr>
        </p:nvSpPr>
        <p:spPr/>
        <p:txBody>
          <a:bodyPr/>
          <a:lstStyle/>
          <a:p>
            <a:pPr lvl="0" eaLnBrk="1" hangingPunct="1"/>
            <a:endParaRPr lang="en-US" dirty="0"/>
          </a:p>
        </p:txBody>
      </p:sp>
      <p:sp>
        <p:nvSpPr>
          <p:cNvPr id="5" name="Slide Number Placeholder 4"/>
          <p:cNvSpPr>
            <a:spLocks noGrp="1"/>
          </p:cNvSpPr>
          <p:nvPr>
            <p:ph type="sldNum" sz="quarter" idx="12"/>
          </p:nvPr>
        </p:nvSpPr>
        <p:spPr/>
        <p:txBody>
          <a:bodyPr/>
          <a:lstStyle/>
          <a:p>
            <a:pPr lvl="0" eaLnBrk="1" hangingPunct="1"/>
            <a:fld id="{9A0DB2DC-4C9A-4742-B13C-FB6460FD3503}" type="slidenum">
              <a:rPr lang="en-US" dirty="0"/>
            </a:fld>
            <a:endParaRPr lang="en-US"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eaLnBrk="1" hangingPunct="1"/>
            <a:endParaRPr lang="en-US" dirty="0">
              <a:latin typeface="Arial" panose="020B0604020202020204" pitchFamily="34" charset="0"/>
            </a:endParaRPr>
          </a:p>
        </p:txBody>
      </p:sp>
      <p:sp>
        <p:nvSpPr>
          <p:cNvPr id="3" name="Footer Placeholder 2"/>
          <p:cNvSpPr>
            <a:spLocks noGrp="1"/>
          </p:cNvSpPr>
          <p:nvPr>
            <p:ph type="ftr" sz="quarter" idx="11"/>
          </p:nvPr>
        </p:nvSpPr>
        <p:spPr/>
        <p:txBody>
          <a:bodyPr/>
          <a:lstStyle/>
          <a:p>
            <a:pPr lvl="0" eaLnBrk="1" hangingPunct="1"/>
            <a:endParaRPr lang="en-US" dirty="0"/>
          </a:p>
        </p:txBody>
      </p:sp>
      <p:sp>
        <p:nvSpPr>
          <p:cNvPr id="4" name="Slide Number Placeholder 3"/>
          <p:cNvSpPr>
            <a:spLocks noGrp="1"/>
          </p:cNvSpPr>
          <p:nvPr>
            <p:ph type="sldNum" sz="quarter" idx="12"/>
          </p:nvPr>
        </p:nvSpPr>
        <p:spPr/>
        <p:txBody>
          <a:bodyPr/>
          <a:lstStyle/>
          <a:p>
            <a:pPr lvl="0" eaLnBrk="1" hangingPunct="1"/>
            <a:fld id="{9A0DB2DC-4C9A-4742-B13C-FB6460FD3503}" type="slidenum">
              <a:rPr lang="en-US" dirty="0"/>
            </a:fld>
            <a:endParaRPr lang="en-US"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pPr lvl="0" eaLnBrk="1" hangingPunct="1"/>
            <a:endParaRPr lang="en-US" dirty="0">
              <a:latin typeface="Arial" panose="020B0604020202020204" pitchFamily="34" charset="0"/>
            </a:endParaRPr>
          </a:p>
        </p:txBody>
      </p:sp>
      <p:sp>
        <p:nvSpPr>
          <p:cNvPr id="6" name="Footer Placeholder 5"/>
          <p:cNvSpPr>
            <a:spLocks noGrp="1"/>
          </p:cNvSpPr>
          <p:nvPr>
            <p:ph type="ftr" sz="quarter" idx="11"/>
          </p:nvPr>
        </p:nvSpPr>
        <p:spPr/>
        <p:txBody>
          <a:bodyPr/>
          <a:lstStyle/>
          <a:p>
            <a:pPr lvl="0" eaLnBrk="1" hangingPunct="1"/>
            <a:endParaRPr lang="en-US" dirty="0"/>
          </a:p>
        </p:txBody>
      </p:sp>
      <p:sp>
        <p:nvSpPr>
          <p:cNvPr id="7" name="Slide Number Placeholder 6"/>
          <p:cNvSpPr>
            <a:spLocks noGrp="1"/>
          </p:cNvSpPr>
          <p:nvPr>
            <p:ph type="sldNum" sz="quarter" idx="12"/>
          </p:nvPr>
        </p:nvSpPr>
        <p:spPr/>
        <p:txBody>
          <a:bodyPr/>
          <a:lstStyle/>
          <a:p>
            <a:pPr lvl="0" eaLnBrk="1" hangingPunct="1"/>
            <a:fld id="{9A0DB2DC-4C9A-4742-B13C-FB6460FD3503}" type="slidenum">
              <a:rPr lang="en-US" dirty="0"/>
            </a:fld>
            <a:endParaRPr lang="en-US"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5"/>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pPr lvl="0" eaLnBrk="1" hangingPunct="1"/>
            <a:endParaRPr lang="en-US" dirty="0">
              <a:latin typeface="Arial" panose="020B0604020202020204" pitchFamily="34" charset="0"/>
            </a:endParaRPr>
          </a:p>
        </p:txBody>
      </p:sp>
      <p:sp>
        <p:nvSpPr>
          <p:cNvPr id="6" name="Footer Placeholder 5"/>
          <p:cNvSpPr>
            <a:spLocks noGrp="1"/>
          </p:cNvSpPr>
          <p:nvPr>
            <p:ph type="ftr" sz="quarter" idx="11"/>
          </p:nvPr>
        </p:nvSpPr>
        <p:spPr/>
        <p:txBody>
          <a:bodyPr/>
          <a:lstStyle/>
          <a:p>
            <a:pPr lvl="0" eaLnBrk="1" hangingPunct="1"/>
            <a:endParaRPr lang="en-US" dirty="0"/>
          </a:p>
        </p:txBody>
      </p:sp>
      <p:sp>
        <p:nvSpPr>
          <p:cNvPr id="7" name="Slide Number Placeholder 6"/>
          <p:cNvSpPr>
            <a:spLocks noGrp="1"/>
          </p:cNvSpPr>
          <p:nvPr>
            <p:ph type="sldNum" sz="quarter" idx="12"/>
          </p:nvPr>
        </p:nvSpPr>
        <p:spPr/>
        <p:txBody>
          <a:bodyPr/>
          <a:lstStyle/>
          <a:p>
            <a:pPr lvl="0" eaLnBrk="1" hangingPunct="1"/>
            <a:fld id="{9A0DB2DC-4C9A-4742-B13C-FB6460FD3503}" type="slidenum">
              <a:rPr lang="en-US" dirty="0"/>
            </a:fld>
            <a:endParaRPr lang="en-US" dirty="0">
              <a:latin typeface="Arial" panose="020B0604020202020204" pitchFamily="34" charset="0"/>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753666" name="Rectangles 753665"/>
          <p:cNvSpPr/>
          <p:nvPr/>
        </p:nvSpPr>
        <p:spPr>
          <a:xfrm>
            <a:off x="417513" y="1098550"/>
            <a:ext cx="438150" cy="474663"/>
          </a:xfrm>
          <a:prstGeom prst="rect">
            <a:avLst/>
          </a:prstGeom>
          <a:solidFill>
            <a:schemeClr val="accent2"/>
          </a:solidFill>
          <a:ln w="9525">
            <a:noFill/>
          </a:ln>
        </p:spPr>
        <p:txBody>
          <a:bodyPr wrap="none" anchor="ctr" anchorCtr="0"/>
          <a:p>
            <a:pPr lvl="0" algn="ctr" eaLnBrk="1" hangingPunct="1"/>
            <a:endParaRPr lang="en-GB" altLang="x-none" sz="2400" dirty="0">
              <a:latin typeface="Tahoma" pitchFamily="34" charset="0"/>
            </a:endParaRPr>
          </a:p>
        </p:txBody>
      </p:sp>
      <p:sp>
        <p:nvSpPr>
          <p:cNvPr id="753667" name="Rectangles 753666"/>
          <p:cNvSpPr/>
          <p:nvPr/>
        </p:nvSpPr>
        <p:spPr>
          <a:xfrm>
            <a:off x="800100" y="1098550"/>
            <a:ext cx="328613" cy="474663"/>
          </a:xfrm>
          <a:prstGeom prst="rect">
            <a:avLst/>
          </a:prstGeom>
          <a:gradFill rotWithShape="0">
            <a:gsLst>
              <a:gs pos="0">
                <a:schemeClr val="accent2"/>
              </a:gs>
              <a:gs pos="100000">
                <a:schemeClr val="bg1"/>
              </a:gs>
            </a:gsLst>
            <a:lin ang="0" scaled="1"/>
            <a:tileRect/>
          </a:gradFill>
          <a:ln w="9525">
            <a:noFill/>
          </a:ln>
        </p:spPr>
        <p:txBody>
          <a:bodyPr wrap="none" anchor="ctr" anchorCtr="0"/>
          <a:p>
            <a:pPr lvl="0" algn="ctr" eaLnBrk="1" hangingPunct="1"/>
            <a:endParaRPr lang="en-GB" altLang="x-none" sz="2400" dirty="0">
              <a:latin typeface="Tahoma" pitchFamily="34" charset="0"/>
            </a:endParaRPr>
          </a:p>
        </p:txBody>
      </p:sp>
      <p:sp>
        <p:nvSpPr>
          <p:cNvPr id="753668" name="Rectangles 753667"/>
          <p:cNvSpPr/>
          <p:nvPr/>
        </p:nvSpPr>
        <p:spPr>
          <a:xfrm>
            <a:off x="541338" y="1520825"/>
            <a:ext cx="422275" cy="474663"/>
          </a:xfrm>
          <a:prstGeom prst="rect">
            <a:avLst/>
          </a:prstGeom>
          <a:solidFill>
            <a:schemeClr val="folHlink"/>
          </a:solidFill>
          <a:ln w="9525">
            <a:noFill/>
          </a:ln>
        </p:spPr>
        <p:txBody>
          <a:bodyPr wrap="none" anchor="ctr" anchorCtr="0"/>
          <a:p>
            <a:pPr lvl="0" algn="ctr" eaLnBrk="1" hangingPunct="1"/>
            <a:endParaRPr lang="en-GB" altLang="x-none" sz="2400" dirty="0">
              <a:latin typeface="Tahoma" pitchFamily="34" charset="0"/>
            </a:endParaRPr>
          </a:p>
        </p:txBody>
      </p:sp>
      <p:sp>
        <p:nvSpPr>
          <p:cNvPr id="753669" name="Rectangles 753668"/>
          <p:cNvSpPr/>
          <p:nvPr/>
        </p:nvSpPr>
        <p:spPr>
          <a:xfrm>
            <a:off x="911225" y="1520825"/>
            <a:ext cx="368300" cy="474663"/>
          </a:xfrm>
          <a:prstGeom prst="rect">
            <a:avLst/>
          </a:prstGeom>
          <a:gradFill rotWithShape="0">
            <a:gsLst>
              <a:gs pos="0">
                <a:schemeClr val="folHlink"/>
              </a:gs>
              <a:gs pos="100000">
                <a:schemeClr val="bg1"/>
              </a:gs>
            </a:gsLst>
            <a:lin ang="0" scaled="1"/>
            <a:tileRect/>
          </a:gradFill>
          <a:ln w="9525">
            <a:noFill/>
          </a:ln>
        </p:spPr>
        <p:txBody>
          <a:bodyPr wrap="none" anchor="ctr" anchorCtr="0"/>
          <a:p>
            <a:pPr lvl="0" algn="ctr" eaLnBrk="1" hangingPunct="1"/>
            <a:endParaRPr lang="en-GB" altLang="x-none" sz="2400" dirty="0">
              <a:latin typeface="Tahoma" pitchFamily="34" charset="0"/>
            </a:endParaRPr>
          </a:p>
        </p:txBody>
      </p:sp>
      <p:sp>
        <p:nvSpPr>
          <p:cNvPr id="753670" name="Rectangles 753669"/>
          <p:cNvSpPr/>
          <p:nvPr/>
        </p:nvSpPr>
        <p:spPr>
          <a:xfrm>
            <a:off x="127000" y="1447800"/>
            <a:ext cx="560388" cy="422275"/>
          </a:xfrm>
          <a:prstGeom prst="rect">
            <a:avLst/>
          </a:prstGeom>
          <a:gradFill rotWithShape="0">
            <a:gsLst>
              <a:gs pos="0">
                <a:schemeClr val="bg1"/>
              </a:gs>
              <a:gs pos="100000">
                <a:schemeClr val="hlink"/>
              </a:gs>
            </a:gsLst>
            <a:lin ang="18900000" scaled="1"/>
            <a:tileRect/>
          </a:gradFill>
          <a:ln w="9525">
            <a:noFill/>
          </a:ln>
        </p:spPr>
        <p:txBody>
          <a:bodyPr wrap="none" anchor="ctr" anchorCtr="0"/>
          <a:p>
            <a:pPr lvl="0" algn="ctr" eaLnBrk="1" hangingPunct="1"/>
            <a:endParaRPr lang="en-GB" altLang="x-none" sz="2400" dirty="0">
              <a:latin typeface="Tahoma" pitchFamily="34" charset="0"/>
            </a:endParaRPr>
          </a:p>
        </p:txBody>
      </p:sp>
      <p:sp>
        <p:nvSpPr>
          <p:cNvPr id="753671" name="Rectangles 753670"/>
          <p:cNvSpPr/>
          <p:nvPr/>
        </p:nvSpPr>
        <p:spPr>
          <a:xfrm>
            <a:off x="762000" y="990600"/>
            <a:ext cx="31750" cy="1052513"/>
          </a:xfrm>
          <a:prstGeom prst="rect">
            <a:avLst/>
          </a:prstGeom>
          <a:solidFill>
            <a:schemeClr val="bg2"/>
          </a:solidFill>
          <a:ln w="9525">
            <a:noFill/>
          </a:ln>
        </p:spPr>
        <p:txBody>
          <a:bodyPr wrap="none" anchor="ctr" anchorCtr="0"/>
          <a:p>
            <a:pPr lvl="0" algn="ctr" eaLnBrk="1" hangingPunct="1"/>
            <a:endParaRPr lang="en-GB" altLang="x-none" sz="2400" dirty="0">
              <a:latin typeface="Tahoma" pitchFamily="34" charset="0"/>
            </a:endParaRPr>
          </a:p>
        </p:txBody>
      </p:sp>
      <p:sp>
        <p:nvSpPr>
          <p:cNvPr id="753672" name="Rectangles 753671"/>
          <p:cNvSpPr/>
          <p:nvPr/>
        </p:nvSpPr>
        <p:spPr>
          <a:xfrm>
            <a:off x="442913" y="1781175"/>
            <a:ext cx="8226425" cy="31750"/>
          </a:xfrm>
          <a:prstGeom prst="rect">
            <a:avLst/>
          </a:prstGeom>
          <a:gradFill rotWithShape="0">
            <a:gsLst>
              <a:gs pos="0">
                <a:schemeClr val="bg2"/>
              </a:gs>
              <a:gs pos="100000">
                <a:schemeClr val="bg1"/>
              </a:gs>
            </a:gsLst>
            <a:lin ang="0" scaled="1"/>
            <a:tileRect/>
          </a:gradFill>
          <a:ln w="9525">
            <a:noFill/>
          </a:ln>
        </p:spPr>
        <p:txBody>
          <a:bodyPr wrap="none" anchor="ctr" anchorCtr="0"/>
          <a:p>
            <a:pPr lvl="0" algn="ctr" eaLnBrk="1" hangingPunct="1"/>
            <a:endParaRPr lang="en-GB" altLang="x-none" sz="2400" dirty="0">
              <a:latin typeface="Tahoma" pitchFamily="34" charset="0"/>
            </a:endParaRPr>
          </a:p>
        </p:txBody>
      </p:sp>
      <p:sp>
        <p:nvSpPr>
          <p:cNvPr id="753673" name="Title 753672"/>
          <p:cNvSpPr>
            <a:spLocks noGrp="1"/>
          </p:cNvSpPr>
          <p:nvPr>
            <p:ph type="title"/>
          </p:nvPr>
        </p:nvSpPr>
        <p:spPr>
          <a:xfrm>
            <a:off x="1150938" y="214313"/>
            <a:ext cx="7793037" cy="1462087"/>
          </a:xfrm>
          <a:prstGeom prst="rect">
            <a:avLst/>
          </a:prstGeom>
          <a:noFill/>
          <a:ln w="9525">
            <a:noFill/>
          </a:ln>
        </p:spPr>
        <p:txBody>
          <a:bodyPr anchor="b" anchorCtr="0"/>
          <a:p>
            <a:pPr lvl="0"/>
            <a:r>
              <a:rPr dirty="0"/>
              <a:t>Click to edit Master title style</a:t>
            </a:r>
            <a:endParaRPr dirty="0"/>
          </a:p>
        </p:txBody>
      </p:sp>
      <p:sp>
        <p:nvSpPr>
          <p:cNvPr id="753674" name="Text Placeholder 753673"/>
          <p:cNvSpPr>
            <a:spLocks noGrp="1"/>
          </p:cNvSpPr>
          <p:nvPr>
            <p:ph type="body" idx="1"/>
          </p:nvPr>
        </p:nvSpPr>
        <p:spPr>
          <a:xfrm>
            <a:off x="1182688" y="2017713"/>
            <a:ext cx="7772400" cy="4114800"/>
          </a:xfrm>
          <a:prstGeom prst="rect">
            <a:avLst/>
          </a:prstGeom>
          <a:noFill/>
          <a:ln w="9525">
            <a:noFill/>
          </a:ln>
        </p:spPr>
        <p:txBody>
          <a:bodyPr/>
          <a:p>
            <a:pPr lvl="0"/>
            <a:r>
              <a:rPr dirty="0"/>
              <a:t>Click to edit Master text styles</a:t>
            </a:r>
            <a:endParaRPr dirty="0"/>
          </a:p>
          <a:p>
            <a:pPr lvl="1"/>
            <a:r>
              <a:rPr dirty="0"/>
              <a:t>Second level</a:t>
            </a:r>
            <a:endParaRPr dirty="0"/>
          </a:p>
          <a:p>
            <a:pPr lvl="2"/>
            <a:r>
              <a:rPr dirty="0"/>
              <a:t>Third level</a:t>
            </a:r>
            <a:endParaRPr dirty="0"/>
          </a:p>
          <a:p>
            <a:pPr lvl="3"/>
            <a:r>
              <a:rPr dirty="0"/>
              <a:t>Fourth level</a:t>
            </a:r>
            <a:endParaRPr dirty="0"/>
          </a:p>
          <a:p>
            <a:pPr lvl="4"/>
            <a:r>
              <a:rPr dirty="0"/>
              <a:t>Fifth level</a:t>
            </a:r>
            <a:endParaRPr dirty="0"/>
          </a:p>
        </p:txBody>
      </p:sp>
      <p:sp>
        <p:nvSpPr>
          <p:cNvPr id="753675" name="Date Placeholder 753674"/>
          <p:cNvSpPr>
            <a:spLocks noGrp="1"/>
          </p:cNvSpPr>
          <p:nvPr>
            <p:ph type="dt" sz="half" idx="2"/>
          </p:nvPr>
        </p:nvSpPr>
        <p:spPr>
          <a:xfrm>
            <a:off x="1162050" y="6243638"/>
            <a:ext cx="1905000" cy="457200"/>
          </a:xfrm>
          <a:prstGeom prst="rect">
            <a:avLst/>
          </a:prstGeom>
          <a:noFill/>
          <a:ln w="9525">
            <a:noFill/>
          </a:ln>
        </p:spPr>
        <p:txBody>
          <a:bodyPr anchor="b" anchorCtr="0"/>
          <a:lstStyle>
            <a:lvl1pPr>
              <a:defRPr sz="1400">
                <a:latin typeface="Tahoma" pitchFamily="34" charset="0"/>
              </a:defRPr>
            </a:lvl1pPr>
          </a:lstStyle>
          <a:p>
            <a:pPr lvl="0" eaLnBrk="1" hangingPunct="1"/>
            <a:endParaRPr lang="en-US" dirty="0">
              <a:latin typeface="Arial" panose="020B0604020202020204" pitchFamily="34" charset="0"/>
            </a:endParaRPr>
          </a:p>
        </p:txBody>
      </p:sp>
      <p:sp>
        <p:nvSpPr>
          <p:cNvPr id="753676" name="Footer Placeholder 753675"/>
          <p:cNvSpPr>
            <a:spLocks noGrp="1"/>
          </p:cNvSpPr>
          <p:nvPr>
            <p:ph type="ftr" sz="quarter" idx="3"/>
          </p:nvPr>
        </p:nvSpPr>
        <p:spPr>
          <a:xfrm>
            <a:off x="3657600" y="6243638"/>
            <a:ext cx="2895600" cy="457200"/>
          </a:xfrm>
          <a:prstGeom prst="rect">
            <a:avLst/>
          </a:prstGeom>
          <a:noFill/>
          <a:ln w="9525">
            <a:noFill/>
          </a:ln>
        </p:spPr>
        <p:txBody>
          <a:bodyPr anchor="b" anchorCtr="0"/>
          <a:lstStyle>
            <a:lvl1pPr algn="ctr">
              <a:defRPr sz="1400">
                <a:latin typeface="Tahoma" pitchFamily="34" charset="0"/>
              </a:defRPr>
            </a:lvl1pPr>
          </a:lstStyle>
          <a:p>
            <a:pPr lvl="0" eaLnBrk="1" hangingPunct="1"/>
            <a:endParaRPr lang="en-US" dirty="0"/>
          </a:p>
        </p:txBody>
      </p:sp>
      <p:sp>
        <p:nvSpPr>
          <p:cNvPr id="753677" name="Slide Number Placeholder 753676"/>
          <p:cNvSpPr>
            <a:spLocks noGrp="1"/>
          </p:cNvSpPr>
          <p:nvPr>
            <p:ph type="sldNum" sz="quarter" idx="4"/>
          </p:nvPr>
        </p:nvSpPr>
        <p:spPr>
          <a:xfrm>
            <a:off x="7042150" y="6243638"/>
            <a:ext cx="1905000" cy="457200"/>
          </a:xfrm>
          <a:prstGeom prst="rect">
            <a:avLst/>
          </a:prstGeom>
          <a:noFill/>
          <a:ln w="9525">
            <a:noFill/>
          </a:ln>
        </p:spPr>
        <p:txBody>
          <a:bodyPr anchor="b" anchorCtr="0"/>
          <a:lstStyle>
            <a:lvl1pPr algn="r">
              <a:defRPr sz="1400">
                <a:latin typeface="Tahoma" pitchFamily="34" charset="0"/>
              </a:defRPr>
            </a:lvl1pPr>
          </a:lstStyle>
          <a:p>
            <a:pPr lvl="0" eaLnBrk="1" hangingPunct="1"/>
            <a:fld id="{9A0DB2DC-4C9A-4742-B13C-FB6460FD3503}" type="slidenum">
              <a:rPr lang="en-US" dirty="0"/>
            </a:fld>
            <a:endParaRPr 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l"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Tahoma"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Tahoma"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Tahoma"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Tahoma"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Tahoma"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Tahoma"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Tahoma"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Tahoma" pitchFamily="34" charset="0"/>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hyperlink" Target="http://www.murderousmaths.co.uk/books/bkmm9.ht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FFFF"/>
        </a:solidFill>
        <a:effectLst/>
      </p:bgPr>
    </p:bg>
    <p:spTree>
      <p:nvGrpSpPr>
        <p:cNvPr id="1" name=""/>
        <p:cNvGrpSpPr/>
        <p:nvPr/>
      </p:nvGrpSpPr>
      <p:grpSpPr/>
      <p:sp>
        <p:nvSpPr>
          <p:cNvPr id="2050" name="Title 2049"/>
          <p:cNvSpPr>
            <a:spLocks noGrp="1"/>
          </p:cNvSpPr>
          <p:nvPr>
            <p:ph type="ctrTitle"/>
          </p:nvPr>
        </p:nvSpPr>
        <p:spPr>
          <a:ln/>
        </p:spPr>
        <p:txBody>
          <a:bodyPr anchor="b" anchorCtr="0"/>
          <a:p>
            <a:pPr defTabSz="914400">
              <a:buSzTx/>
              <a:buFontTx/>
              <a:buNone/>
            </a:pPr>
            <a:r>
              <a:rPr kern="1200" baseline="0">
                <a:latin typeface="Tahoma" pitchFamily="34" charset="0"/>
              </a:rPr>
              <a:t>Amazing Math Trick</a:t>
            </a:r>
            <a:endParaRPr kern="1200" baseline="0">
              <a:latin typeface="Tahoma" pitchFamily="34" charset="0"/>
            </a:endParaRPr>
          </a:p>
        </p:txBody>
      </p:sp>
      <p:sp>
        <p:nvSpPr>
          <p:cNvPr id="2051" name="Subtitle 2050"/>
          <p:cNvSpPr>
            <a:spLocks noGrp="1"/>
          </p:cNvSpPr>
          <p:nvPr>
            <p:ph type="subTitle" idx="1"/>
          </p:nvPr>
        </p:nvSpPr>
        <p:spPr>
          <a:ln/>
        </p:spPr>
        <p:txBody>
          <a:bodyPr anchor="t" anchorCtr="0"/>
          <a:p>
            <a:pPr defTabSz="914400">
              <a:buSzPct val="60000"/>
            </a:pPr>
            <a:r>
              <a:rPr kern="1200" baseline="0">
                <a:latin typeface="Tahoma" pitchFamily="34" charset="0"/>
              </a:rPr>
              <a:t>234X234+1234-875=???</a:t>
            </a:r>
            <a:endParaRPr kern="1200" baseline="0">
              <a:latin typeface="Tahoma" pitchFamily="34" charset="0"/>
            </a:endParaRPr>
          </a:p>
          <a:p>
            <a:pPr defTabSz="914400">
              <a:buSzPct val="60000"/>
            </a:pPr>
            <a:r>
              <a:rPr kern="1200" baseline="0">
                <a:latin typeface="Tahoma" pitchFamily="34" charset="0"/>
              </a:rPr>
              <a:t>Trick! Trick!</a:t>
            </a:r>
            <a:endParaRPr kern="1200" baseline="0">
              <a:latin typeface="Tahoma" pitchFamily="34" charset="0"/>
            </a:endParaRPr>
          </a:p>
          <a:p>
            <a:pPr defTabSz="914400">
              <a:buSzPct val="60000"/>
            </a:pPr>
            <a:endParaRPr kern="1200" baseline="0">
              <a:latin typeface="Tahom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0">
          <a:blip r:embed="rId1"/>
        </a:blipFill>
        <a:effectLst/>
      </p:bgPr>
    </p:bg>
    <p:spTree>
      <p:nvGrpSpPr>
        <p:cNvPr id="1" name=""/>
        <p:cNvGrpSpPr/>
        <p:nvPr/>
      </p:nvGrpSpPr>
      <p:grpSpPr/>
      <p:sp>
        <p:nvSpPr>
          <p:cNvPr id="28674" name="Title 28673"/>
          <p:cNvSpPr>
            <a:spLocks noGrp="1"/>
          </p:cNvSpPr>
          <p:nvPr>
            <p:ph type="title"/>
          </p:nvPr>
        </p:nvSpPr>
        <p:spPr>
          <a:ln/>
        </p:spPr>
        <p:txBody>
          <a:bodyPr anchor="b" anchorCtr="0"/>
          <a:p>
            <a:r>
              <a:t>Joker’s Math Trick 1</a:t>
            </a:r>
          </a:p>
        </p:txBody>
      </p:sp>
      <p:sp>
        <p:nvSpPr>
          <p:cNvPr id="28675" name="Text Placeholder 28674"/>
          <p:cNvSpPr>
            <a:spLocks noGrp="1"/>
          </p:cNvSpPr>
          <p:nvPr>
            <p:ph type="body" idx="1"/>
          </p:nvPr>
        </p:nvSpPr>
        <p:spPr>
          <a:ln/>
        </p:spPr>
        <p:txBody>
          <a:bodyPr/>
          <a:p>
            <a:pPr>
              <a:lnSpc>
                <a:spcPct val="80000"/>
              </a:lnSpc>
            </a:pPr>
            <a:r>
              <a:rPr sz="1800"/>
              <a:t>complete this amazing Math Trick just follow the instruction below and complete the steps. You'll be surprised with the results! </a:t>
            </a:r>
            <a:br>
              <a:rPr sz="1800"/>
            </a:br>
            <a:r>
              <a:rPr sz="1800"/>
              <a:t>All you'll need is a pen or pencil and some paper!</a:t>
            </a:r>
            <a:endParaRPr sz="1800"/>
          </a:p>
          <a:p>
            <a:pPr>
              <a:lnSpc>
                <a:spcPct val="80000"/>
              </a:lnSpc>
            </a:pPr>
            <a:br>
              <a:rPr sz="1800"/>
            </a:br>
            <a:r>
              <a:rPr sz="1800"/>
              <a:t>Pick a number between 1 and 100. </a:t>
            </a:r>
            <a:endParaRPr sz="1800"/>
          </a:p>
          <a:p>
            <a:pPr>
              <a:lnSpc>
                <a:spcPct val="80000"/>
              </a:lnSpc>
            </a:pPr>
            <a:r>
              <a:rPr sz="1800"/>
              <a:t>Multiply it by 5. </a:t>
            </a:r>
            <a:endParaRPr sz="1800"/>
          </a:p>
          <a:p>
            <a:pPr>
              <a:lnSpc>
                <a:spcPct val="80000"/>
              </a:lnSpc>
            </a:pPr>
            <a:r>
              <a:rPr sz="1800"/>
              <a:t>Add your age minus the number in family. </a:t>
            </a:r>
            <a:endParaRPr sz="1800"/>
          </a:p>
          <a:p>
            <a:pPr>
              <a:lnSpc>
                <a:spcPct val="80000"/>
              </a:lnSpc>
            </a:pPr>
            <a:r>
              <a:rPr sz="1800"/>
              <a:t>Divide the number by 10 rounding to the nearest decimal. </a:t>
            </a:r>
            <a:endParaRPr sz="1800"/>
          </a:p>
          <a:p>
            <a:pPr>
              <a:lnSpc>
                <a:spcPct val="80000"/>
              </a:lnSpc>
            </a:pPr>
            <a:r>
              <a:rPr sz="1800"/>
              <a:t>Write down the number on one side of a piece of paper. </a:t>
            </a:r>
            <a:endParaRPr sz="1800"/>
          </a:p>
          <a:p>
            <a:pPr>
              <a:lnSpc>
                <a:spcPct val="80000"/>
              </a:lnSpc>
            </a:pPr>
            <a:r>
              <a:rPr sz="1800"/>
              <a:t>Pick another different number between 1 and 100. . </a:t>
            </a:r>
            <a:endParaRPr sz="1800"/>
          </a:p>
          <a:p>
            <a:pPr>
              <a:lnSpc>
                <a:spcPct val="80000"/>
              </a:lnSpc>
            </a:pPr>
            <a:r>
              <a:rPr sz="1800"/>
              <a:t>Multiply by 1998. </a:t>
            </a:r>
            <a:endParaRPr sz="1800"/>
          </a:p>
          <a:p>
            <a:pPr>
              <a:lnSpc>
                <a:spcPct val="80000"/>
              </a:lnSpc>
            </a:pPr>
            <a:r>
              <a:rPr sz="1800"/>
              <a:t>Add the number in your family and subtract your age. </a:t>
            </a:r>
            <a:endParaRPr sz="1800"/>
          </a:p>
          <a:p>
            <a:pPr>
              <a:lnSpc>
                <a:spcPct val="80000"/>
              </a:lnSpc>
            </a:pPr>
            <a:r>
              <a:rPr sz="1800"/>
              <a:t>Divide the number by 10 rounding to the nearest decimal. </a:t>
            </a:r>
            <a:endParaRPr sz="1800"/>
          </a:p>
          <a:p>
            <a:pPr>
              <a:lnSpc>
                <a:spcPct val="80000"/>
              </a:lnSpc>
            </a:pPr>
            <a:r>
              <a:rPr sz="1800"/>
              <a:t>Write down the number on the other side of the piece of paper. </a:t>
            </a:r>
            <a:endParaRPr sz="1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0">
          <a:blip r:embed="rId1"/>
        </a:blipFill>
        <a:effectLst/>
      </p:bgPr>
    </p:bg>
    <p:spTree>
      <p:nvGrpSpPr>
        <p:cNvPr id="1" name=""/>
        <p:cNvGrpSpPr/>
        <p:nvPr/>
      </p:nvGrpSpPr>
      <p:grpSpPr/>
      <p:sp>
        <p:nvSpPr>
          <p:cNvPr id="756738" name="Title 756737"/>
          <p:cNvSpPr>
            <a:spLocks noGrp="1"/>
          </p:cNvSpPr>
          <p:nvPr>
            <p:ph type="title"/>
          </p:nvPr>
        </p:nvSpPr>
        <p:spPr>
          <a:ln/>
        </p:spPr>
        <p:txBody>
          <a:bodyPr anchor="b" anchorCtr="0"/>
          <a:p>
            <a:r>
              <a:t>Joker’s Math Trick 2</a:t>
            </a:r>
          </a:p>
        </p:txBody>
      </p:sp>
      <p:sp>
        <p:nvSpPr>
          <p:cNvPr id="756739" name="Text Placeholder 756738"/>
          <p:cNvSpPr>
            <a:spLocks noGrp="1"/>
          </p:cNvSpPr>
          <p:nvPr>
            <p:ph type="body" idx="1"/>
          </p:nvPr>
        </p:nvSpPr>
        <p:spPr>
          <a:ln/>
        </p:spPr>
        <p:txBody>
          <a:bodyPr/>
          <a:p>
            <a:pPr>
              <a:lnSpc>
                <a:spcPct val="80000"/>
              </a:lnSpc>
            </a:pPr>
            <a:r>
              <a:rPr sz="1800"/>
              <a:t>Take the first 2 digits of your home phone number and add them to the last 2 digits of your phone number. </a:t>
            </a:r>
            <a:endParaRPr sz="1800"/>
          </a:p>
          <a:p>
            <a:pPr>
              <a:lnSpc>
                <a:spcPct val="80000"/>
              </a:lnSpc>
            </a:pPr>
            <a:r>
              <a:rPr sz="1800"/>
              <a:t>Multiply by 365. </a:t>
            </a:r>
            <a:endParaRPr sz="1800"/>
          </a:p>
          <a:p>
            <a:pPr>
              <a:lnSpc>
                <a:spcPct val="80000"/>
              </a:lnSpc>
            </a:pPr>
            <a:r>
              <a:rPr sz="1800"/>
              <a:t>Write the number on a new sheet of paper. </a:t>
            </a:r>
            <a:endParaRPr sz="1800"/>
          </a:p>
          <a:p>
            <a:pPr>
              <a:lnSpc>
                <a:spcPct val="80000"/>
              </a:lnSpc>
            </a:pPr>
            <a:r>
              <a:rPr sz="1800"/>
              <a:t>Fold the first page in half. </a:t>
            </a:r>
            <a:endParaRPr sz="1800"/>
          </a:p>
          <a:p>
            <a:pPr>
              <a:lnSpc>
                <a:spcPct val="80000"/>
              </a:lnSpc>
            </a:pPr>
            <a:r>
              <a:rPr sz="1800"/>
              <a:t>Now fold the second page. </a:t>
            </a:r>
            <a:endParaRPr sz="1800"/>
          </a:p>
          <a:p>
            <a:pPr>
              <a:lnSpc>
                <a:spcPct val="80000"/>
              </a:lnSpc>
            </a:pPr>
            <a:r>
              <a:rPr sz="1800"/>
              <a:t>Place them side by side. </a:t>
            </a:r>
            <a:endParaRPr sz="1800"/>
          </a:p>
          <a:p>
            <a:pPr>
              <a:lnSpc>
                <a:spcPct val="80000"/>
              </a:lnSpc>
            </a:pPr>
            <a:r>
              <a:rPr sz="1800"/>
              <a:t>Now pick up the two sheets - sheet one in your left hand and sheet two in your right hand. </a:t>
            </a:r>
            <a:endParaRPr sz="1800"/>
          </a:p>
          <a:p>
            <a:pPr>
              <a:lnSpc>
                <a:spcPct val="80000"/>
              </a:lnSpc>
            </a:pPr>
            <a:r>
              <a:rPr sz="1800"/>
              <a:t>Find a bin/drawer and place the sheets in it. </a:t>
            </a:r>
            <a:endParaRPr sz="1800"/>
          </a:p>
          <a:p>
            <a:pPr>
              <a:lnSpc>
                <a:spcPct val="80000"/>
              </a:lnSpc>
            </a:pPr>
            <a:endParaRPr sz="1800"/>
          </a:p>
          <a:p>
            <a:pPr>
              <a:lnSpc>
                <a:spcPct val="80000"/>
              </a:lnSpc>
            </a:pPr>
            <a:r>
              <a:rPr sz="1800"/>
              <a:t>Now using both your hands... </a:t>
            </a:r>
            <a:endParaRPr sz="1800"/>
          </a:p>
          <a:p>
            <a:pPr>
              <a:lnSpc>
                <a:spcPct val="80000"/>
              </a:lnSpc>
            </a:pPr>
            <a:r>
              <a:rPr sz="1800"/>
              <a:t>Slap yourself around the head while repeating: </a:t>
            </a:r>
            <a:br>
              <a:rPr sz="1800"/>
            </a:br>
            <a:r>
              <a:rPr sz="1800"/>
              <a:t>"I'm a stupid person who wastes too much time on junk like this." </a:t>
            </a:r>
            <a:endParaRPr sz="1800"/>
          </a:p>
          <a:p>
            <a:pPr>
              <a:lnSpc>
                <a:spcPct val="80000"/>
              </a:lnSpc>
            </a:pPr>
            <a:endParaRPr sz="1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rgbClr val="A50021"/>
            </a:gs>
            <a:gs pos="100000">
              <a:srgbClr val="A50021">
                <a:gamma/>
                <a:tint val="0"/>
                <a:invGamma/>
              </a:srgbClr>
            </a:gs>
          </a:gsLst>
          <a:lin ang="0" scaled="1"/>
          <a:tileRect/>
        </a:gradFill>
        <a:effectLst/>
      </p:bgPr>
    </p:bg>
    <p:spTree>
      <p:nvGrpSpPr>
        <p:cNvPr id="1" name=""/>
        <p:cNvGrpSpPr/>
        <p:nvPr/>
      </p:nvGrpSpPr>
      <p:grpSpPr/>
      <p:sp>
        <p:nvSpPr>
          <p:cNvPr id="31746" name="Title 31745"/>
          <p:cNvSpPr>
            <a:spLocks noGrp="1"/>
          </p:cNvSpPr>
          <p:nvPr>
            <p:ph type="title"/>
          </p:nvPr>
        </p:nvSpPr>
        <p:spPr>
          <a:ln/>
        </p:spPr>
        <p:txBody>
          <a:bodyPr anchor="b" anchorCtr="0"/>
          <a:p>
            <a:r>
              <a:rPr sz="4000" b="1"/>
              <a:t>5 squared shortcut</a:t>
            </a:r>
            <a:br>
              <a:rPr sz="4000" b="1"/>
            </a:br>
            <a:r>
              <a:rPr sz="4000" b="1"/>
              <a:t>Trick 1</a:t>
            </a:r>
            <a:endParaRPr sz="4000" b="1"/>
          </a:p>
        </p:txBody>
      </p:sp>
      <p:sp>
        <p:nvSpPr>
          <p:cNvPr id="31747" name="Text Placeholder 31746"/>
          <p:cNvSpPr>
            <a:spLocks noGrp="1"/>
          </p:cNvSpPr>
          <p:nvPr>
            <p:ph type="body" idx="1"/>
          </p:nvPr>
        </p:nvSpPr>
        <p:spPr>
          <a:ln/>
        </p:spPr>
        <p:txBody>
          <a:bodyPr/>
          <a:p>
            <a:pPr>
              <a:lnSpc>
                <a:spcPct val="80000"/>
              </a:lnSpc>
            </a:pPr>
            <a:r>
              <a:rPr sz="1800"/>
              <a:t>Here is a really quick way to square any number with a 5 on the end Lets take </a:t>
            </a:r>
            <a:endParaRPr sz="1800"/>
          </a:p>
          <a:p>
            <a:pPr>
              <a:lnSpc>
                <a:spcPct val="80000"/>
              </a:lnSpc>
            </a:pPr>
            <a:r>
              <a:rPr sz="1800"/>
              <a:t> </a:t>
            </a:r>
            <a:endParaRPr sz="1800"/>
          </a:p>
          <a:p>
            <a:pPr>
              <a:lnSpc>
                <a:spcPct val="80000"/>
              </a:lnSpc>
            </a:pPr>
            <a:r>
              <a:rPr sz="1800"/>
              <a:t>Ok, so what you have to do is split up the numbers, giving you</a:t>
            </a:r>
            <a:endParaRPr sz="1800"/>
          </a:p>
          <a:p>
            <a:pPr>
              <a:lnSpc>
                <a:spcPct val="80000"/>
              </a:lnSpc>
            </a:pPr>
            <a:r>
              <a:rPr sz="1800"/>
              <a:t> and     </a:t>
            </a:r>
            <a:endParaRPr sz="1800"/>
          </a:p>
          <a:p>
            <a:pPr>
              <a:lnSpc>
                <a:spcPct val="80000"/>
              </a:lnSpc>
            </a:pPr>
            <a:r>
              <a:rPr sz="1800"/>
              <a:t>Forget about the  for the moment and do this:</a:t>
            </a:r>
            <a:endParaRPr sz="1800"/>
          </a:p>
          <a:p>
            <a:pPr>
              <a:lnSpc>
                <a:spcPct val="80000"/>
              </a:lnSpc>
            </a:pPr>
            <a:r>
              <a:rPr sz="1800"/>
              <a:t>Always add 1, adding 1 to the 4, so we get 4 + 1 = 5</a:t>
            </a:r>
            <a:endParaRPr sz="1800"/>
          </a:p>
          <a:p>
            <a:pPr>
              <a:lnSpc>
                <a:spcPct val="80000"/>
              </a:lnSpc>
            </a:pPr>
            <a:r>
              <a:rPr sz="1800"/>
              <a:t>Then multiply this answer, 5, by the original first number, 4 </a:t>
            </a:r>
            <a:endParaRPr sz="1800"/>
          </a:p>
          <a:p>
            <a:pPr>
              <a:lnSpc>
                <a:spcPct val="80000"/>
              </a:lnSpc>
            </a:pPr>
            <a:r>
              <a:rPr sz="1800"/>
              <a:t>5 X 4 = 20</a:t>
            </a:r>
            <a:endParaRPr sz="1800"/>
          </a:p>
          <a:p>
            <a:pPr>
              <a:lnSpc>
                <a:spcPct val="80000"/>
              </a:lnSpc>
            </a:pPr>
            <a:r>
              <a:rPr sz="1800"/>
              <a:t>So what you have is 20 and </a:t>
            </a:r>
            <a:endParaRPr sz="1800"/>
          </a:p>
          <a:p>
            <a:pPr>
              <a:lnSpc>
                <a:spcPct val="80000"/>
              </a:lnSpc>
            </a:pPr>
            <a:r>
              <a:rPr sz="1800"/>
              <a:t>Everyone knows  = 25 right? Well it does. This is what makes it easy.</a:t>
            </a:r>
            <a:endParaRPr sz="1800"/>
          </a:p>
          <a:p>
            <a:pPr>
              <a:lnSpc>
                <a:spcPct val="80000"/>
              </a:lnSpc>
            </a:pPr>
            <a:r>
              <a:rPr sz="1800"/>
              <a:t>Put the two answers together and that's the answer!</a:t>
            </a:r>
            <a:endParaRPr sz="1800"/>
          </a:p>
          <a:p>
            <a:pPr>
              <a:lnSpc>
                <a:spcPct val="80000"/>
              </a:lnSpc>
            </a:pPr>
            <a:r>
              <a:rPr sz="1800" u="sng"/>
              <a:t>2025</a:t>
            </a:r>
            <a:endParaRPr sz="1800" u="sng"/>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0">
          <a:gsLst>
            <a:gs pos="0">
              <a:srgbClr val="A50021"/>
            </a:gs>
            <a:gs pos="100000">
              <a:srgbClr val="A50021">
                <a:gamma/>
                <a:tint val="0"/>
                <a:invGamma/>
              </a:srgbClr>
            </a:gs>
          </a:gsLst>
          <a:lin ang="0" scaled="1"/>
          <a:tileRect/>
        </a:gradFill>
        <a:effectLst/>
      </p:bgPr>
    </p:bg>
    <p:spTree>
      <p:nvGrpSpPr>
        <p:cNvPr id="1" name=""/>
        <p:cNvGrpSpPr/>
        <p:nvPr/>
      </p:nvGrpSpPr>
      <p:grpSpPr/>
      <p:sp>
        <p:nvSpPr>
          <p:cNvPr id="758786" name="Title 758785"/>
          <p:cNvSpPr>
            <a:spLocks noGrp="1"/>
          </p:cNvSpPr>
          <p:nvPr>
            <p:ph type="title"/>
          </p:nvPr>
        </p:nvSpPr>
        <p:spPr>
          <a:ln/>
        </p:spPr>
        <p:txBody>
          <a:bodyPr anchor="b" anchorCtr="0"/>
          <a:p>
            <a:r>
              <a:rPr sz="4000" b="1"/>
              <a:t>5 squared shortcut</a:t>
            </a:r>
            <a:br>
              <a:rPr sz="4000" b="1"/>
            </a:br>
            <a:r>
              <a:rPr sz="4000" b="1"/>
              <a:t>Trick 2</a:t>
            </a:r>
            <a:endParaRPr sz="4000" b="1"/>
          </a:p>
        </p:txBody>
      </p:sp>
      <p:sp>
        <p:nvSpPr>
          <p:cNvPr id="758787" name="Text Placeholder 758786"/>
          <p:cNvSpPr>
            <a:spLocks noGrp="1"/>
          </p:cNvSpPr>
          <p:nvPr>
            <p:ph type="body" idx="1"/>
          </p:nvPr>
        </p:nvSpPr>
        <p:spPr>
          <a:ln/>
        </p:spPr>
        <p:txBody>
          <a:bodyPr/>
          <a:p>
            <a:pPr>
              <a:lnSpc>
                <a:spcPct val="80000"/>
              </a:lnSpc>
            </a:pPr>
            <a:r>
              <a:rPr sz="1800" u="sng"/>
              <a:t>This works for any number ending in  but when the numbers get over 100 it tends to get a little trickier with the multiplication.</a:t>
            </a:r>
            <a:endParaRPr sz="1800" u="sng"/>
          </a:p>
          <a:p>
            <a:pPr>
              <a:lnSpc>
                <a:spcPct val="80000"/>
              </a:lnSpc>
            </a:pPr>
            <a:r>
              <a:rPr sz="1800" u="sng"/>
              <a:t>Give it a try with another number.</a:t>
            </a:r>
            <a:endParaRPr sz="1800" u="sng"/>
          </a:p>
          <a:p>
            <a:pPr>
              <a:lnSpc>
                <a:spcPct val="80000"/>
              </a:lnSpc>
            </a:pPr>
            <a:r>
              <a:rPr sz="1800" u="sng"/>
              <a:t>Try </a:t>
            </a:r>
            <a:r>
              <a:rPr sz="1800" b="1" u="sng"/>
              <a:t> </a:t>
            </a:r>
            <a:r>
              <a:rPr sz="1800" u="sng"/>
              <a:t>, it isn't difficult.</a:t>
            </a:r>
            <a:endParaRPr sz="1800" u="sng"/>
          </a:p>
          <a:p>
            <a:pPr>
              <a:lnSpc>
                <a:spcPct val="80000"/>
              </a:lnSpc>
            </a:pPr>
            <a:r>
              <a:rPr sz="1800" u="sng"/>
              <a:t>Split the numbers apart:</a:t>
            </a:r>
            <a:endParaRPr sz="1800" u="sng"/>
          </a:p>
          <a:p>
            <a:pPr>
              <a:lnSpc>
                <a:spcPct val="80000"/>
              </a:lnSpc>
            </a:pPr>
            <a:r>
              <a:rPr sz="1800" u="sng"/>
              <a:t>8 and </a:t>
            </a:r>
            <a:endParaRPr sz="1800" u="sng"/>
          </a:p>
          <a:p>
            <a:pPr>
              <a:lnSpc>
                <a:spcPct val="80000"/>
              </a:lnSpc>
            </a:pPr>
            <a:r>
              <a:rPr sz="1800" u="sng"/>
              <a:t>Again, forget about the </a:t>
            </a:r>
            <a:endParaRPr sz="1800" u="sng"/>
          </a:p>
          <a:p>
            <a:pPr>
              <a:lnSpc>
                <a:spcPct val="80000"/>
              </a:lnSpc>
            </a:pPr>
            <a:r>
              <a:rPr sz="1800" u="sng"/>
              <a:t>Add 1 to 8 </a:t>
            </a:r>
            <a:endParaRPr sz="1800" u="sng"/>
          </a:p>
          <a:p>
            <a:pPr>
              <a:lnSpc>
                <a:spcPct val="80000"/>
              </a:lnSpc>
            </a:pPr>
            <a:r>
              <a:rPr sz="1800" u="sng"/>
              <a:t>8 + 1 = 9</a:t>
            </a:r>
            <a:endParaRPr sz="1800" u="sng"/>
          </a:p>
          <a:p>
            <a:pPr>
              <a:lnSpc>
                <a:spcPct val="80000"/>
              </a:lnSpc>
            </a:pPr>
            <a:r>
              <a:rPr sz="1800" u="sng"/>
              <a:t>Multiply 9 by the first number, which was 8</a:t>
            </a:r>
            <a:endParaRPr sz="1800" u="sng"/>
          </a:p>
          <a:p>
            <a:pPr>
              <a:lnSpc>
                <a:spcPct val="80000"/>
              </a:lnSpc>
            </a:pPr>
            <a:r>
              <a:rPr sz="1800" u="sng"/>
              <a:t>9 X 8 =72</a:t>
            </a:r>
            <a:endParaRPr sz="1800" u="sng"/>
          </a:p>
          <a:p>
            <a:pPr>
              <a:lnSpc>
                <a:spcPct val="80000"/>
              </a:lnSpc>
            </a:pPr>
            <a:r>
              <a:rPr sz="1800" u="sng"/>
              <a:t>Now, put all the numbers together, 72 and  </a:t>
            </a:r>
            <a:endParaRPr sz="1800" u="sng"/>
          </a:p>
          <a:p>
            <a:pPr>
              <a:lnSpc>
                <a:spcPct val="80000"/>
              </a:lnSpc>
            </a:pPr>
            <a:r>
              <a:rPr sz="1800" u="sng"/>
              <a:t>  = 25</a:t>
            </a:r>
            <a:endParaRPr sz="1800" u="sng"/>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339966"/>
        </a:solidFill>
        <a:effectLst/>
      </p:bgPr>
    </p:bg>
    <p:spTree>
      <p:nvGrpSpPr>
        <p:cNvPr id="1" name=""/>
        <p:cNvGrpSpPr/>
        <p:nvPr/>
      </p:nvGrpSpPr>
      <p:grpSpPr/>
      <p:sp>
        <p:nvSpPr>
          <p:cNvPr id="32770" name="Title 32769"/>
          <p:cNvSpPr>
            <a:spLocks noGrp="1"/>
          </p:cNvSpPr>
          <p:nvPr>
            <p:ph type="title"/>
          </p:nvPr>
        </p:nvSpPr>
        <p:spPr>
          <a:ln/>
        </p:spPr>
        <p:txBody>
          <a:bodyPr anchor="b" anchorCtr="0"/>
          <a:p>
            <a:r>
              <a:t>Sex Math Trick</a:t>
            </a:r>
          </a:p>
        </p:txBody>
      </p:sp>
      <p:sp>
        <p:nvSpPr>
          <p:cNvPr id="32771" name="Text Placeholder 32770"/>
          <p:cNvSpPr>
            <a:spLocks noGrp="1"/>
          </p:cNvSpPr>
          <p:nvPr>
            <p:ph type="body" idx="1"/>
          </p:nvPr>
        </p:nvSpPr>
        <p:spPr>
          <a:ln/>
        </p:spPr>
        <p:txBody>
          <a:bodyPr/>
          <a:p>
            <a:pPr>
              <a:lnSpc>
                <a:spcPct val="80000"/>
              </a:lnSpc>
            </a:pPr>
            <a:r>
              <a:rPr sz="1400"/>
              <a:t>Your Age by Sex Math. This is pretty neat! Check it out....</a:t>
            </a:r>
            <a:br>
              <a:rPr sz="1400"/>
            </a:br>
            <a:br>
              <a:rPr sz="1400"/>
            </a:br>
            <a:r>
              <a:rPr sz="1400"/>
              <a:t>YOUR AGE BY SEX MATH</a:t>
            </a:r>
            <a:br>
              <a:rPr sz="1400"/>
            </a:br>
            <a:r>
              <a:rPr sz="1400"/>
              <a:t>DON'T CHEAT BY SCROLLING DOWN FIRST!</a:t>
            </a:r>
            <a:br>
              <a:rPr sz="1400"/>
            </a:br>
            <a:br>
              <a:rPr sz="1400"/>
            </a:br>
            <a:r>
              <a:rPr sz="1400"/>
              <a:t>It takes less than a minute....... Work this out as you read... You</a:t>
            </a:r>
            <a:br>
              <a:rPr sz="1400"/>
            </a:br>
            <a:r>
              <a:rPr sz="1400"/>
              <a:t>might need a small piece of scrap paper for simple addition and subtraction.</a:t>
            </a:r>
            <a:br>
              <a:rPr sz="1400"/>
            </a:br>
            <a:br>
              <a:rPr sz="1400"/>
            </a:br>
            <a:r>
              <a:rPr sz="1400"/>
              <a:t>1. First of all, pick the number of times a week that</a:t>
            </a:r>
            <a:br>
              <a:rPr sz="1400"/>
            </a:br>
            <a:r>
              <a:rPr sz="1400"/>
              <a:t>you would like to have sex. (more than once but</a:t>
            </a:r>
            <a:br>
              <a:rPr sz="1400"/>
            </a:br>
            <a:r>
              <a:rPr sz="1400"/>
              <a:t>less than 10) </a:t>
            </a:r>
            <a:endParaRPr sz="1400"/>
          </a:p>
          <a:p>
            <a:pPr>
              <a:lnSpc>
                <a:spcPct val="80000"/>
              </a:lnSpc>
            </a:pPr>
            <a:r>
              <a:rPr sz="1400"/>
              <a:t>2. Multiply this number by 2 (Just to be bold) </a:t>
            </a:r>
            <a:endParaRPr sz="1400"/>
          </a:p>
          <a:p>
            <a:pPr>
              <a:lnSpc>
                <a:spcPct val="80000"/>
              </a:lnSpc>
            </a:pPr>
            <a:r>
              <a:rPr sz="1400"/>
              <a:t>3. Add 5. (for Sunday) </a:t>
            </a:r>
            <a:endParaRPr sz="1400"/>
          </a:p>
          <a:p>
            <a:pPr>
              <a:lnSpc>
                <a:spcPct val="80000"/>
              </a:lnSpc>
            </a:pPr>
            <a:r>
              <a:rPr sz="1400"/>
              <a:t>4. Multiply it by 50 I'll wait while you get the</a:t>
            </a:r>
            <a:br>
              <a:rPr sz="1400"/>
            </a:br>
            <a:r>
              <a:rPr sz="1400"/>
              <a:t>calculator................ </a:t>
            </a:r>
            <a:endParaRPr sz="1400"/>
          </a:p>
          <a:p>
            <a:pPr>
              <a:lnSpc>
                <a:spcPct val="80000"/>
              </a:lnSpc>
            </a:pPr>
            <a:r>
              <a:rPr sz="1400"/>
              <a:t>5. If you have already had your birthday this year add</a:t>
            </a:r>
            <a:br>
              <a:rPr sz="1400"/>
            </a:br>
            <a:r>
              <a:rPr sz="1400"/>
              <a:t>1755.... </a:t>
            </a:r>
            <a:endParaRPr sz="1400"/>
          </a:p>
          <a:p>
            <a:pPr>
              <a:lnSpc>
                <a:spcPct val="80000"/>
              </a:lnSpc>
            </a:pPr>
            <a:r>
              <a:rPr sz="1400"/>
              <a:t>If you haven't, add 1754 .... </a:t>
            </a:r>
            <a:endParaRPr sz="1400"/>
          </a:p>
          <a:p>
            <a:pPr>
              <a:lnSpc>
                <a:spcPct val="80000"/>
              </a:lnSpc>
            </a:pPr>
            <a:r>
              <a:rPr sz="1400"/>
              <a:t>6. Now subtract the four digit year that you were born. </a:t>
            </a:r>
            <a:endParaRPr sz="1400"/>
          </a:p>
          <a:p>
            <a:pPr>
              <a:lnSpc>
                <a:spcPct val="80000"/>
              </a:lnSpc>
            </a:pPr>
            <a:r>
              <a:rPr sz="1400"/>
              <a:t>You should have a three digit number </a:t>
            </a:r>
            <a:endParaRPr sz="1400"/>
          </a:p>
          <a:p>
            <a:pPr>
              <a:lnSpc>
                <a:spcPct val="80000"/>
              </a:lnSpc>
            </a:pPr>
            <a:r>
              <a:rPr sz="1400"/>
              <a:t>The first digit of this was your original number (i.e.,</a:t>
            </a:r>
            <a:br>
              <a:rPr sz="1400"/>
            </a:br>
            <a:r>
              <a:rPr sz="1400"/>
              <a:t>how many times you want to have sex each week). </a:t>
            </a:r>
            <a:endParaRPr sz="1400"/>
          </a:p>
          <a:p>
            <a:pPr>
              <a:lnSpc>
                <a:spcPct val="80000"/>
              </a:lnSpc>
            </a:pPr>
            <a:r>
              <a:rPr sz="1400"/>
              <a:t>The next two numbers are ......... </a:t>
            </a:r>
            <a:endParaRPr sz="1400"/>
          </a:p>
          <a:p>
            <a:pPr>
              <a:lnSpc>
                <a:spcPct val="80000"/>
              </a:lnSpc>
            </a:pPr>
            <a:r>
              <a:rPr sz="1400"/>
              <a:t>YOUR AGE! (Oh YES, it is!!!!!) </a:t>
            </a:r>
            <a:endParaRPr sz="1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pattFill prst="shingle">
          <a:fgClr>
            <a:schemeClr val="accent1"/>
          </a:fgClr>
          <a:bgClr>
            <a:srgbClr val="CC66FF"/>
          </a:bgClr>
        </a:pattFill>
        <a:effectLst/>
      </p:bgPr>
    </p:bg>
    <p:spTree>
      <p:nvGrpSpPr>
        <p:cNvPr id="1" name=""/>
        <p:cNvGrpSpPr/>
        <p:nvPr/>
      </p:nvGrpSpPr>
      <p:grpSpPr/>
      <p:sp>
        <p:nvSpPr>
          <p:cNvPr id="34818" name="Title 34817"/>
          <p:cNvSpPr>
            <a:spLocks noGrp="1"/>
          </p:cNvSpPr>
          <p:nvPr>
            <p:ph type="title"/>
          </p:nvPr>
        </p:nvSpPr>
        <p:spPr>
          <a:ln/>
        </p:spPr>
        <p:txBody>
          <a:bodyPr anchor="b" anchorCtr="0"/>
          <a:p>
            <a:r>
              <a:rPr sz="4000" b="1"/>
              <a:t>Squaring a 2-digit number beginning with 5</a:t>
            </a:r>
            <a:br>
              <a:rPr sz="4000" b="1"/>
            </a:br>
            <a:endParaRPr sz="4000" b="1"/>
          </a:p>
        </p:txBody>
      </p:sp>
      <p:sp>
        <p:nvSpPr>
          <p:cNvPr id="34819" name="Text Placeholder 34818"/>
          <p:cNvSpPr>
            <a:spLocks noGrp="1"/>
          </p:cNvSpPr>
          <p:nvPr>
            <p:ph type="body" idx="1"/>
          </p:nvPr>
        </p:nvSpPr>
        <p:spPr>
          <a:ln/>
        </p:spPr>
        <p:txBody>
          <a:bodyPr/>
          <a:p>
            <a:pPr marL="609600" indent="-609600">
              <a:lnSpc>
                <a:spcPct val="80000"/>
              </a:lnSpc>
            </a:pPr>
            <a:r>
              <a:rPr sz="1600"/>
              <a:t>Take a 2-digit number beginning with 5. </a:t>
            </a:r>
            <a:endParaRPr sz="1600"/>
          </a:p>
          <a:p>
            <a:pPr marL="609600" indent="-609600">
              <a:lnSpc>
                <a:spcPct val="80000"/>
              </a:lnSpc>
            </a:pPr>
            <a:r>
              <a:rPr sz="1600"/>
              <a:t>Square the first digit. </a:t>
            </a:r>
            <a:endParaRPr sz="1600"/>
          </a:p>
          <a:p>
            <a:pPr marL="609600" indent="-609600">
              <a:lnSpc>
                <a:spcPct val="80000"/>
              </a:lnSpc>
            </a:pPr>
            <a:r>
              <a:rPr sz="1600"/>
              <a:t>Add this number to the second number to find the first part of the answer. </a:t>
            </a:r>
            <a:endParaRPr sz="1600"/>
          </a:p>
          <a:p>
            <a:pPr marL="609600" indent="-609600">
              <a:lnSpc>
                <a:spcPct val="80000"/>
              </a:lnSpc>
            </a:pPr>
            <a:r>
              <a:rPr sz="1600"/>
              <a:t>Square the second digit: this is the last part of the answer. </a:t>
            </a:r>
            <a:endParaRPr sz="1600"/>
          </a:p>
          <a:p>
            <a:pPr marL="609600" indent="-609600">
              <a:lnSpc>
                <a:spcPct val="80000"/>
              </a:lnSpc>
            </a:pPr>
            <a:r>
              <a:rPr sz="1600" b="1"/>
              <a:t>   Example:</a:t>
            </a:r>
            <a:endParaRPr sz="1600" b="1"/>
          </a:p>
          <a:p>
            <a:pPr marL="609600" indent="-609600">
              <a:lnSpc>
                <a:spcPct val="80000"/>
              </a:lnSpc>
            </a:pPr>
            <a:r>
              <a:rPr sz="1600"/>
              <a:t>If the number is </a:t>
            </a:r>
            <a:r>
              <a:rPr sz="1600" b="1"/>
              <a:t>58</a:t>
            </a:r>
            <a:r>
              <a:rPr sz="1600"/>
              <a:t>, multiply 5 × 5 = 25 (square the first digit). </a:t>
            </a:r>
            <a:endParaRPr sz="1600"/>
          </a:p>
          <a:p>
            <a:pPr marL="609600" indent="-609600">
              <a:lnSpc>
                <a:spcPct val="80000"/>
              </a:lnSpc>
            </a:pPr>
            <a:r>
              <a:rPr sz="1600"/>
              <a:t>25 + 8 = 33 (25 plus second digit). </a:t>
            </a:r>
            <a:endParaRPr sz="1600"/>
          </a:p>
          <a:p>
            <a:pPr marL="609600" indent="-609600">
              <a:lnSpc>
                <a:spcPct val="80000"/>
              </a:lnSpc>
            </a:pPr>
            <a:r>
              <a:rPr sz="1600"/>
              <a:t>The first part of the answer is 33   3 3 _ _ </a:t>
            </a:r>
            <a:endParaRPr sz="1600"/>
          </a:p>
          <a:p>
            <a:pPr marL="609600" indent="-609600">
              <a:lnSpc>
                <a:spcPct val="80000"/>
              </a:lnSpc>
            </a:pPr>
            <a:r>
              <a:rPr sz="1600"/>
              <a:t>8 × 8 = 64 (square second digit). </a:t>
            </a:r>
            <a:endParaRPr sz="1600"/>
          </a:p>
          <a:p>
            <a:pPr marL="609600" indent="-609600">
              <a:lnSpc>
                <a:spcPct val="80000"/>
              </a:lnSpc>
            </a:pPr>
            <a:r>
              <a:rPr sz="1600"/>
              <a:t>The last part of the answer is 64    _ _ 6 4 </a:t>
            </a:r>
            <a:endParaRPr sz="1600"/>
          </a:p>
          <a:p>
            <a:pPr marL="609600" indent="-609600">
              <a:lnSpc>
                <a:spcPct val="80000"/>
              </a:lnSpc>
            </a:pPr>
            <a:r>
              <a:rPr sz="1600"/>
              <a:t>So </a:t>
            </a:r>
            <a:r>
              <a:rPr sz="1600" b="1"/>
              <a:t>58 × 58 = 3364</a:t>
            </a:r>
            <a:r>
              <a:rPr sz="1600"/>
              <a:t>. </a:t>
            </a:r>
            <a:endParaRPr sz="1600"/>
          </a:p>
          <a:p>
            <a:pPr marL="609600" indent="-609600">
              <a:lnSpc>
                <a:spcPct val="80000"/>
              </a:lnSpc>
            </a:pPr>
            <a:r>
              <a:rPr sz="1600" b="1"/>
              <a:t>   See the pattern?</a:t>
            </a:r>
            <a:r>
              <a:rPr sz="1600"/>
              <a:t> </a:t>
            </a:r>
            <a:endParaRPr sz="1600"/>
          </a:p>
          <a:p>
            <a:pPr marL="609600" indent="-609600">
              <a:lnSpc>
                <a:spcPct val="80000"/>
              </a:lnSpc>
            </a:pPr>
            <a:r>
              <a:rPr sz="1600"/>
              <a:t>For 53 × 53, multiply 5 × 5 = 25 (square the first digit). </a:t>
            </a:r>
            <a:endParaRPr sz="1600"/>
          </a:p>
          <a:p>
            <a:pPr marL="609600" indent="-609600">
              <a:lnSpc>
                <a:spcPct val="80000"/>
              </a:lnSpc>
            </a:pPr>
            <a:r>
              <a:rPr sz="1600"/>
              <a:t>25 + 3 = 28 (25 plus second digit). </a:t>
            </a:r>
            <a:endParaRPr sz="1600"/>
          </a:p>
          <a:p>
            <a:pPr marL="609600" indent="-609600">
              <a:lnSpc>
                <a:spcPct val="80000"/>
              </a:lnSpc>
            </a:pPr>
            <a:r>
              <a:rPr sz="1600"/>
              <a:t>The first part of the answer is 28   2 8 _ _ </a:t>
            </a:r>
            <a:endParaRPr sz="1600"/>
          </a:p>
          <a:p>
            <a:pPr marL="609600" indent="-609600">
              <a:lnSpc>
                <a:spcPct val="80000"/>
              </a:lnSpc>
            </a:pPr>
            <a:r>
              <a:rPr sz="1600"/>
              <a:t>3 × 3 = 9 (square second digit). </a:t>
            </a:r>
            <a:endParaRPr sz="1600"/>
          </a:p>
          <a:p>
            <a:pPr marL="609600" indent="-609600">
              <a:lnSpc>
                <a:spcPct val="80000"/>
              </a:lnSpc>
            </a:pPr>
            <a:r>
              <a:rPr sz="1600"/>
              <a:t>The last part of the answer is 09    _ _ 0 9 </a:t>
            </a:r>
            <a:endParaRPr sz="1600"/>
          </a:p>
          <a:p>
            <a:pPr marL="609600" indent="-609600">
              <a:lnSpc>
                <a:spcPct val="80000"/>
              </a:lnSpc>
            </a:pPr>
            <a:r>
              <a:rPr sz="1600"/>
              <a:t>So </a:t>
            </a:r>
            <a:r>
              <a:rPr sz="1600" b="1"/>
              <a:t>53 × 53 = 2809</a:t>
            </a:r>
            <a:r>
              <a:rPr sz="1600"/>
              <a:t>. </a:t>
            </a:r>
            <a:endParaRPr sz="16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99FF"/>
            </a:gs>
            <a:gs pos="100000">
              <a:srgbClr val="6699FF">
                <a:gamma/>
                <a:tint val="0"/>
                <a:invGamma/>
              </a:srgbClr>
            </a:gs>
          </a:gsLst>
          <a:lin ang="2700000" scaled="1"/>
          <a:tileRect/>
        </a:gradFill>
        <a:effectLst/>
      </p:bgPr>
    </p:bg>
    <p:spTree>
      <p:nvGrpSpPr>
        <p:cNvPr id="1" name=""/>
        <p:cNvGrpSpPr/>
        <p:nvPr/>
      </p:nvGrpSpPr>
      <p:grpSpPr/>
      <p:sp>
        <p:nvSpPr>
          <p:cNvPr id="36866" name="Title 36865"/>
          <p:cNvSpPr>
            <a:spLocks noGrp="1"/>
          </p:cNvSpPr>
          <p:nvPr>
            <p:ph type="title"/>
          </p:nvPr>
        </p:nvSpPr>
        <p:spPr>
          <a:ln/>
        </p:spPr>
        <p:txBody>
          <a:bodyPr anchor="b" anchorCtr="0"/>
          <a:p>
            <a:r>
              <a:rPr sz="4000" b="1"/>
              <a:t>Squaring a 2-digit number ending in 5</a:t>
            </a:r>
            <a:br>
              <a:rPr sz="4000" b="1"/>
            </a:br>
            <a:endParaRPr sz="4000" b="1"/>
          </a:p>
        </p:txBody>
      </p:sp>
      <p:sp>
        <p:nvSpPr>
          <p:cNvPr id="36867" name="Text Placeholder 36866"/>
          <p:cNvSpPr>
            <a:spLocks noGrp="1"/>
          </p:cNvSpPr>
          <p:nvPr>
            <p:ph type="body" idx="1"/>
          </p:nvPr>
        </p:nvSpPr>
        <p:spPr>
          <a:ln/>
        </p:spPr>
        <p:txBody>
          <a:bodyPr/>
          <a:p>
            <a:pPr marL="609600" indent="-609600">
              <a:lnSpc>
                <a:spcPct val="80000"/>
              </a:lnSpc>
            </a:pPr>
            <a:r>
              <a:rPr sz="2000"/>
              <a:t>Choose a 2-digit number ending in 5. </a:t>
            </a:r>
            <a:endParaRPr sz="2000"/>
          </a:p>
          <a:p>
            <a:pPr marL="609600" indent="-609600">
              <a:lnSpc>
                <a:spcPct val="80000"/>
              </a:lnSpc>
            </a:pPr>
            <a:r>
              <a:rPr sz="2000"/>
              <a:t>Multiply the first digit by the next consecutive number. </a:t>
            </a:r>
            <a:endParaRPr sz="2000"/>
          </a:p>
          <a:p>
            <a:pPr marL="609600" indent="-609600">
              <a:lnSpc>
                <a:spcPct val="80000"/>
              </a:lnSpc>
            </a:pPr>
            <a:r>
              <a:rPr sz="2000"/>
              <a:t>The product is the first two digits: XX _ _. </a:t>
            </a:r>
            <a:endParaRPr sz="2000"/>
          </a:p>
          <a:p>
            <a:pPr marL="609600" indent="-609600">
              <a:lnSpc>
                <a:spcPct val="80000"/>
              </a:lnSpc>
            </a:pPr>
            <a:r>
              <a:rPr sz="2000"/>
              <a:t>The last part of the answer is always 25: _ _ 2 5. </a:t>
            </a:r>
            <a:endParaRPr sz="2000"/>
          </a:p>
          <a:p>
            <a:pPr marL="609600" indent="-609600">
              <a:lnSpc>
                <a:spcPct val="80000"/>
              </a:lnSpc>
            </a:pPr>
            <a:r>
              <a:rPr sz="2000" b="1"/>
              <a:t>   Example:</a:t>
            </a:r>
            <a:endParaRPr sz="2000" b="1"/>
          </a:p>
          <a:p>
            <a:pPr marL="609600" indent="-609600">
              <a:lnSpc>
                <a:spcPct val="80000"/>
              </a:lnSpc>
            </a:pPr>
            <a:r>
              <a:rPr sz="2000"/>
              <a:t>If the number is </a:t>
            </a:r>
            <a:r>
              <a:rPr sz="2000" b="1"/>
              <a:t>35</a:t>
            </a:r>
            <a:r>
              <a:rPr sz="2000"/>
              <a:t>, 3 × 4 = 12 (first digit </a:t>
            </a:r>
            <a:br>
              <a:rPr sz="2000"/>
            </a:br>
            <a:r>
              <a:rPr sz="2000"/>
              <a:t>times next number). 1 2 _ _ </a:t>
            </a:r>
            <a:endParaRPr sz="2000"/>
          </a:p>
          <a:p>
            <a:pPr marL="609600" indent="-609600">
              <a:lnSpc>
                <a:spcPct val="80000"/>
              </a:lnSpc>
            </a:pPr>
            <a:r>
              <a:rPr sz="2000"/>
              <a:t>The last part of the answer is always 25: _ _ 2 5. </a:t>
            </a:r>
            <a:endParaRPr sz="2000"/>
          </a:p>
          <a:p>
            <a:pPr marL="609600" indent="-609600">
              <a:lnSpc>
                <a:spcPct val="80000"/>
              </a:lnSpc>
            </a:pPr>
            <a:r>
              <a:rPr sz="2000"/>
              <a:t>So </a:t>
            </a:r>
            <a:r>
              <a:rPr sz="2000" b="1"/>
              <a:t>35 × 35 = 1225</a:t>
            </a:r>
            <a:r>
              <a:rPr sz="2000"/>
              <a:t>. </a:t>
            </a:r>
            <a:endParaRPr sz="2000"/>
          </a:p>
          <a:p>
            <a:pPr marL="609600" indent="-609600">
              <a:lnSpc>
                <a:spcPct val="80000"/>
              </a:lnSpc>
            </a:pPr>
            <a:r>
              <a:rPr sz="2000" b="1"/>
              <a:t>   See the pattern?</a:t>
            </a:r>
            <a:r>
              <a:rPr sz="2000"/>
              <a:t> </a:t>
            </a:r>
            <a:endParaRPr sz="2000"/>
          </a:p>
          <a:p>
            <a:pPr marL="609600" indent="-609600">
              <a:lnSpc>
                <a:spcPct val="80000"/>
              </a:lnSpc>
            </a:pPr>
            <a:r>
              <a:rPr sz="2000"/>
              <a:t>For 65 × 65, 6 × 7 = 42 (first digit </a:t>
            </a:r>
            <a:br>
              <a:rPr sz="2000"/>
            </a:br>
            <a:r>
              <a:rPr sz="2000"/>
              <a:t>times next number): 4 2 _ _. </a:t>
            </a:r>
            <a:endParaRPr sz="2000"/>
          </a:p>
          <a:p>
            <a:pPr marL="609600" indent="-609600">
              <a:lnSpc>
                <a:spcPct val="80000"/>
              </a:lnSpc>
            </a:pPr>
            <a:r>
              <a:rPr sz="2000"/>
              <a:t>The last part of the answer is always 25: _ _ 2 5. </a:t>
            </a:r>
            <a:endParaRPr sz="2000"/>
          </a:p>
          <a:p>
            <a:pPr marL="609600" indent="-609600">
              <a:lnSpc>
                <a:spcPct val="80000"/>
              </a:lnSpc>
            </a:pPr>
            <a:r>
              <a:rPr sz="2000"/>
              <a:t>So </a:t>
            </a:r>
            <a:r>
              <a:rPr sz="2000" b="1"/>
              <a:t>65 × 65 = 4225</a:t>
            </a:r>
            <a:r>
              <a:rPr sz="2000"/>
              <a:t>. </a:t>
            </a:r>
            <a:endParaRPr sz="20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FF66FF"/>
            </a:gs>
          </a:gsLst>
          <a:path path="rect">
            <a:fillToRect r="100000" b="100000"/>
          </a:path>
          <a:tileRect/>
        </a:gradFill>
        <a:effectLst/>
      </p:bgPr>
    </p:bg>
    <p:spTree>
      <p:nvGrpSpPr>
        <p:cNvPr id="1" name=""/>
        <p:cNvGrpSpPr/>
        <p:nvPr/>
      </p:nvGrpSpPr>
      <p:grpSpPr/>
      <p:sp>
        <p:nvSpPr>
          <p:cNvPr id="38914" name="Title 38913"/>
          <p:cNvSpPr>
            <a:spLocks noGrp="1"/>
          </p:cNvSpPr>
          <p:nvPr>
            <p:ph type="title"/>
          </p:nvPr>
        </p:nvSpPr>
        <p:spPr>
          <a:ln/>
        </p:spPr>
        <p:txBody>
          <a:bodyPr anchor="b" anchorCtr="0"/>
          <a:p>
            <a:r>
              <a:rPr sz="4000" b="1"/>
              <a:t>Squaring numbers made up of sixes</a:t>
            </a:r>
            <a:br>
              <a:rPr sz="4000" b="1"/>
            </a:br>
            <a:endParaRPr sz="4000" b="1"/>
          </a:p>
        </p:txBody>
      </p:sp>
      <p:sp>
        <p:nvSpPr>
          <p:cNvPr id="38915" name="Text Placeholder 38914"/>
          <p:cNvSpPr>
            <a:spLocks noGrp="1"/>
          </p:cNvSpPr>
          <p:nvPr>
            <p:ph type="body" idx="1"/>
          </p:nvPr>
        </p:nvSpPr>
        <p:spPr>
          <a:ln/>
        </p:spPr>
        <p:txBody>
          <a:bodyPr/>
          <a:p>
            <a:pPr marL="609600" indent="-609600">
              <a:lnSpc>
                <a:spcPct val="80000"/>
              </a:lnSpc>
            </a:pPr>
            <a:r>
              <a:rPr sz="1400"/>
              <a:t>Choose a a number made up of sixes. </a:t>
            </a:r>
            <a:endParaRPr sz="1400"/>
          </a:p>
          <a:p>
            <a:pPr marL="609600" indent="-609600">
              <a:lnSpc>
                <a:spcPct val="80000"/>
              </a:lnSpc>
            </a:pPr>
            <a:r>
              <a:rPr sz="1400"/>
              <a:t>The square is made up of: </a:t>
            </a:r>
            <a:endParaRPr sz="1400"/>
          </a:p>
          <a:p>
            <a:pPr marL="990600" lvl="1" indent="-533400">
              <a:lnSpc>
                <a:spcPct val="80000"/>
              </a:lnSpc>
            </a:pPr>
            <a:r>
              <a:rPr sz="1200"/>
              <a:t>one fewer 4 than there are repeating 6's </a:t>
            </a:r>
            <a:endParaRPr sz="1200"/>
          </a:p>
          <a:p>
            <a:pPr marL="990600" lvl="1" indent="-533400">
              <a:lnSpc>
                <a:spcPct val="80000"/>
              </a:lnSpc>
            </a:pPr>
            <a:r>
              <a:rPr sz="1200"/>
              <a:t>3 </a:t>
            </a:r>
            <a:endParaRPr sz="1200"/>
          </a:p>
          <a:p>
            <a:pPr marL="990600" lvl="1" indent="-533400">
              <a:lnSpc>
                <a:spcPct val="80000"/>
              </a:lnSpc>
            </a:pPr>
            <a:r>
              <a:rPr sz="1200"/>
              <a:t>same number of 5's as 4's </a:t>
            </a:r>
            <a:endParaRPr sz="1200"/>
          </a:p>
          <a:p>
            <a:pPr marL="990600" lvl="1" indent="-533400">
              <a:lnSpc>
                <a:spcPct val="80000"/>
              </a:lnSpc>
            </a:pPr>
            <a:r>
              <a:rPr sz="1200"/>
              <a:t>6 </a:t>
            </a:r>
            <a:endParaRPr sz="1200"/>
          </a:p>
          <a:p>
            <a:pPr marL="609600" indent="-609600">
              <a:lnSpc>
                <a:spcPct val="80000"/>
              </a:lnSpc>
            </a:pPr>
            <a:r>
              <a:rPr sz="1400" b="1"/>
              <a:t>   Example:</a:t>
            </a:r>
            <a:endParaRPr sz="1400" b="1"/>
          </a:p>
          <a:p>
            <a:pPr marL="609600" indent="-609600">
              <a:lnSpc>
                <a:spcPct val="80000"/>
              </a:lnSpc>
            </a:pPr>
            <a:r>
              <a:rPr sz="1400"/>
              <a:t>If the number to be squared is </a:t>
            </a:r>
            <a:r>
              <a:rPr sz="1400" b="1"/>
              <a:t>666</a:t>
            </a:r>
            <a:r>
              <a:rPr sz="1400"/>
              <a:t> </a:t>
            </a:r>
            <a:endParaRPr sz="1400"/>
          </a:p>
          <a:p>
            <a:pPr marL="609600" indent="-609600">
              <a:lnSpc>
                <a:spcPct val="80000"/>
              </a:lnSpc>
            </a:pPr>
            <a:r>
              <a:rPr sz="1400"/>
              <a:t>The square of the number has:  4's (one less than digits </a:t>
            </a:r>
            <a:br>
              <a:rPr sz="1400"/>
            </a:br>
            <a:r>
              <a:rPr sz="1400"/>
              <a:t>     in number)           4 4</a:t>
            </a:r>
            <a:br>
              <a:rPr sz="1400"/>
            </a:br>
            <a:r>
              <a:rPr sz="1400"/>
              <a:t> 3                             3</a:t>
            </a:r>
            <a:br>
              <a:rPr sz="1400"/>
            </a:br>
            <a:r>
              <a:rPr sz="1400"/>
              <a:t> 5's (same number as 4's)        5 5</a:t>
            </a:r>
            <a:br>
              <a:rPr sz="1400"/>
            </a:br>
            <a:r>
              <a:rPr sz="1400"/>
              <a:t> 6                                   6</a:t>
            </a:r>
            <a:endParaRPr sz="1400"/>
          </a:p>
          <a:p>
            <a:pPr marL="609600" indent="-609600">
              <a:lnSpc>
                <a:spcPct val="80000"/>
              </a:lnSpc>
            </a:pPr>
            <a:r>
              <a:rPr sz="1400"/>
              <a:t>So </a:t>
            </a:r>
            <a:r>
              <a:rPr sz="1400" b="1"/>
              <a:t>666 × 3666333 = 443556</a:t>
            </a:r>
            <a:r>
              <a:rPr sz="1400"/>
              <a:t>. </a:t>
            </a:r>
            <a:endParaRPr sz="1400"/>
          </a:p>
          <a:p>
            <a:pPr marL="609600" indent="-609600">
              <a:lnSpc>
                <a:spcPct val="80000"/>
              </a:lnSpc>
            </a:pPr>
            <a:r>
              <a:rPr sz="1400" b="1"/>
              <a:t>   See the pattern?</a:t>
            </a:r>
            <a:r>
              <a:rPr sz="1400"/>
              <a:t> </a:t>
            </a:r>
            <a:endParaRPr sz="1400"/>
          </a:p>
          <a:p>
            <a:pPr marL="609600" indent="-609600">
              <a:lnSpc>
                <a:spcPct val="80000"/>
              </a:lnSpc>
            </a:pPr>
            <a:r>
              <a:rPr sz="1400"/>
              <a:t>If the number to be squared is </a:t>
            </a:r>
            <a:r>
              <a:rPr sz="1400" b="1"/>
              <a:t>66666</a:t>
            </a:r>
            <a:r>
              <a:rPr sz="1400"/>
              <a:t> </a:t>
            </a:r>
            <a:endParaRPr sz="1400"/>
          </a:p>
          <a:p>
            <a:pPr marL="609600" indent="-609600">
              <a:lnSpc>
                <a:spcPct val="80000"/>
              </a:lnSpc>
            </a:pPr>
            <a:r>
              <a:rPr sz="1400"/>
              <a:t>The square of the number has:  4's (one less than digits </a:t>
            </a:r>
            <a:br>
              <a:rPr sz="1400"/>
            </a:br>
            <a:r>
              <a:rPr sz="1400"/>
              <a:t>      in number)           4 4 4 4</a:t>
            </a:r>
            <a:br>
              <a:rPr sz="1400"/>
            </a:br>
            <a:r>
              <a:rPr sz="1400"/>
              <a:t> 3                                 3</a:t>
            </a:r>
            <a:br>
              <a:rPr sz="1400"/>
            </a:br>
            <a:r>
              <a:rPr sz="1400"/>
              <a:t> 5's (same number as 4's)            5 5 5 5</a:t>
            </a:r>
            <a:br>
              <a:rPr sz="1400"/>
            </a:br>
            <a:r>
              <a:rPr sz="1400"/>
              <a:t> 6                                           6</a:t>
            </a:r>
            <a:endParaRPr sz="1400"/>
          </a:p>
          <a:p>
            <a:pPr marL="609600" indent="-609600">
              <a:lnSpc>
                <a:spcPct val="80000"/>
              </a:lnSpc>
            </a:pPr>
            <a:r>
              <a:rPr sz="1400"/>
              <a:t>So </a:t>
            </a:r>
            <a:r>
              <a:rPr sz="1400" b="1"/>
              <a:t>66666 × 66666 = 4444355556</a:t>
            </a:r>
            <a:r>
              <a:rPr sz="1400"/>
              <a:t>. </a:t>
            </a:r>
            <a:endParaRPr sz="1400"/>
          </a:p>
          <a:p>
            <a:pPr marL="609600" indent="-609600">
              <a:lnSpc>
                <a:spcPct val="80000"/>
              </a:lnSpc>
            </a:pPr>
            <a:endParaRPr sz="1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0">
          <a:blip r:embed="rId1"/>
        </a:blipFill>
        <a:effectLst/>
      </p:bgPr>
    </p:bg>
    <p:spTree>
      <p:nvGrpSpPr>
        <p:cNvPr id="1" name=""/>
        <p:cNvGrpSpPr/>
        <p:nvPr/>
      </p:nvGrpSpPr>
      <p:grpSpPr/>
      <p:sp>
        <p:nvSpPr>
          <p:cNvPr id="40962" name="Title 40961"/>
          <p:cNvSpPr>
            <a:spLocks noGrp="1"/>
          </p:cNvSpPr>
          <p:nvPr>
            <p:ph type="title"/>
          </p:nvPr>
        </p:nvSpPr>
        <p:spPr>
          <a:ln/>
        </p:spPr>
        <p:txBody>
          <a:bodyPr anchor="b" anchorCtr="0"/>
          <a:p>
            <a:r>
              <a:rPr sz="4000" b="1"/>
              <a:t>Multiply Up to 20X20 In Your Head</a:t>
            </a:r>
            <a:br>
              <a:rPr sz="4000" b="1"/>
            </a:br>
            <a:endParaRPr sz="4000" b="1"/>
          </a:p>
        </p:txBody>
      </p:sp>
      <p:sp>
        <p:nvSpPr>
          <p:cNvPr id="40963" name="Text Placeholder 40962"/>
          <p:cNvSpPr>
            <a:spLocks noGrp="1"/>
          </p:cNvSpPr>
          <p:nvPr>
            <p:ph type="body" idx="1"/>
          </p:nvPr>
        </p:nvSpPr>
        <p:spPr>
          <a:ln/>
        </p:spPr>
        <p:txBody>
          <a:bodyPr/>
          <a:p>
            <a:pPr>
              <a:lnSpc>
                <a:spcPct val="80000"/>
              </a:lnSpc>
            </a:pPr>
            <a:r>
              <a:rPr sz="1800" b="1"/>
              <a:t>In just FIVE minutes you should learn to quickly multiply up to 20x20 in your head.</a:t>
            </a:r>
            <a:r>
              <a:rPr sz="1800"/>
              <a:t>  With this trick, you will be able to multiply any two numbers from 11 to 19 in your head quickly, without the use of a calculator. I will assume that you know your multiplication table reasonably well up to 10x10. </a:t>
            </a:r>
            <a:endParaRPr sz="1800"/>
          </a:p>
          <a:p>
            <a:pPr>
              <a:lnSpc>
                <a:spcPct val="80000"/>
              </a:lnSpc>
            </a:pPr>
            <a:r>
              <a:rPr sz="1800"/>
              <a:t>Try this:</a:t>
            </a:r>
            <a:br>
              <a:rPr sz="1800"/>
            </a:br>
            <a:endParaRPr sz="1800"/>
          </a:p>
          <a:p>
            <a:pPr>
              <a:lnSpc>
                <a:spcPct val="80000"/>
              </a:lnSpc>
            </a:pPr>
            <a:r>
              <a:rPr sz="1800"/>
              <a:t>Take 15 x 13 for an example. </a:t>
            </a:r>
            <a:endParaRPr sz="1800"/>
          </a:p>
          <a:p>
            <a:pPr>
              <a:lnSpc>
                <a:spcPct val="80000"/>
              </a:lnSpc>
            </a:pPr>
            <a:r>
              <a:rPr sz="1800"/>
              <a:t>Always place the larger number of the two on top in your mind. </a:t>
            </a:r>
            <a:endParaRPr sz="1800"/>
          </a:p>
          <a:p>
            <a:pPr>
              <a:lnSpc>
                <a:spcPct val="80000"/>
              </a:lnSpc>
            </a:pPr>
            <a:r>
              <a:rPr sz="1800"/>
              <a:t>Then draw the shape of Africa mentally so it covers the 15 and the 3 from the 13 below. Those covered numbers are all you need. </a:t>
            </a:r>
            <a:endParaRPr sz="1800"/>
          </a:p>
          <a:p>
            <a:pPr>
              <a:lnSpc>
                <a:spcPct val="80000"/>
              </a:lnSpc>
            </a:pPr>
            <a:r>
              <a:rPr sz="1800"/>
              <a:t>First add 15 + 3 = 18 </a:t>
            </a:r>
            <a:endParaRPr sz="1800"/>
          </a:p>
          <a:p>
            <a:pPr>
              <a:lnSpc>
                <a:spcPct val="80000"/>
              </a:lnSpc>
            </a:pPr>
            <a:r>
              <a:rPr sz="1800"/>
              <a:t>Add a zero behind it (multiply by 10) to get 180. </a:t>
            </a:r>
            <a:endParaRPr sz="1800"/>
          </a:p>
          <a:p>
            <a:pPr>
              <a:lnSpc>
                <a:spcPct val="80000"/>
              </a:lnSpc>
            </a:pPr>
            <a:r>
              <a:rPr sz="1800"/>
              <a:t>Multiply the covered lower 3 x the single digit above it the "5" (3x5= 15) </a:t>
            </a:r>
            <a:endParaRPr sz="1800"/>
          </a:p>
          <a:p>
            <a:pPr>
              <a:lnSpc>
                <a:spcPct val="80000"/>
              </a:lnSpc>
            </a:pPr>
            <a:r>
              <a:rPr sz="1800"/>
              <a:t>Add 180 + 15 = 195. </a:t>
            </a:r>
            <a:endParaRPr sz="1800"/>
          </a:p>
          <a:p>
            <a:pPr>
              <a:lnSpc>
                <a:spcPct val="80000"/>
              </a:lnSpc>
            </a:pPr>
            <a:r>
              <a:rPr sz="1800" b="1"/>
              <a:t>That is It! Wasn't that easy? Practice it on paper first!</a:t>
            </a:r>
            <a:r>
              <a:rPr sz="1800"/>
              <a:t> </a:t>
            </a:r>
            <a:endParaRPr sz="18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pattFill prst="pct5">
          <a:fgClr>
            <a:srgbClr val="37A2AD"/>
          </a:fgClr>
          <a:bgClr>
            <a:srgbClr val="FFFFFF"/>
          </a:bgClr>
        </a:pattFill>
        <a:effectLst/>
      </p:bgPr>
    </p:bg>
    <p:spTree>
      <p:nvGrpSpPr>
        <p:cNvPr id="1" name=""/>
        <p:cNvGrpSpPr/>
        <p:nvPr/>
      </p:nvGrpSpPr>
      <p:grpSpPr/>
      <p:sp>
        <p:nvSpPr>
          <p:cNvPr id="43010" name="Title 43009"/>
          <p:cNvSpPr>
            <a:spLocks noGrp="1"/>
          </p:cNvSpPr>
          <p:nvPr>
            <p:ph type="title"/>
          </p:nvPr>
        </p:nvSpPr>
        <p:spPr>
          <a:ln/>
        </p:spPr>
        <p:txBody>
          <a:bodyPr anchor="b" anchorCtr="0"/>
          <a:p>
            <a:r>
              <a:rPr sz="4000" b="1"/>
              <a:t>The 11 Rule</a:t>
            </a:r>
            <a:br>
              <a:rPr sz="4000" b="1"/>
            </a:br>
            <a:endParaRPr sz="4000" b="1"/>
          </a:p>
        </p:txBody>
      </p:sp>
      <p:sp>
        <p:nvSpPr>
          <p:cNvPr id="43011" name="Text Placeholder 43010"/>
          <p:cNvSpPr>
            <a:spLocks noGrp="1"/>
          </p:cNvSpPr>
          <p:nvPr>
            <p:ph type="body" idx="1"/>
          </p:nvPr>
        </p:nvSpPr>
        <p:spPr>
          <a:ln/>
        </p:spPr>
        <p:txBody>
          <a:bodyPr/>
          <a:p>
            <a:pPr>
              <a:lnSpc>
                <a:spcPct val="80000"/>
              </a:lnSpc>
            </a:pPr>
            <a:r>
              <a:rPr sz="2000" b="1"/>
              <a:t>You likely all know the 10 rule (to multiply by 10, just add a 0 behind the number) but do you know the 11 rule? It is as easy! You should be able to do this one in you head for any two digit number. Practice it on paper first! To multiply any two digit number by 11: </a:t>
            </a:r>
            <a:endParaRPr sz="2000"/>
          </a:p>
          <a:p>
            <a:pPr>
              <a:lnSpc>
                <a:spcPct val="80000"/>
              </a:lnSpc>
            </a:pPr>
            <a:r>
              <a:rPr sz="2000" b="1"/>
              <a:t>For this example we will use 54. </a:t>
            </a:r>
            <a:endParaRPr sz="2000"/>
          </a:p>
          <a:p>
            <a:pPr>
              <a:lnSpc>
                <a:spcPct val="80000"/>
              </a:lnSpc>
            </a:pPr>
            <a:r>
              <a:rPr sz="2000" b="1"/>
              <a:t>Separate the two digits in you mind (5__4). </a:t>
            </a:r>
            <a:endParaRPr sz="2000"/>
          </a:p>
          <a:p>
            <a:pPr>
              <a:lnSpc>
                <a:spcPct val="80000"/>
              </a:lnSpc>
            </a:pPr>
            <a:r>
              <a:rPr sz="2000" b="1"/>
              <a:t>Notice the hole between them! </a:t>
            </a:r>
            <a:endParaRPr sz="2000"/>
          </a:p>
          <a:p>
            <a:pPr>
              <a:lnSpc>
                <a:spcPct val="80000"/>
              </a:lnSpc>
            </a:pPr>
            <a:r>
              <a:rPr sz="2000" b="1"/>
              <a:t>Add the 5 and the 4 together (5+4=9) </a:t>
            </a:r>
            <a:endParaRPr sz="2000"/>
          </a:p>
          <a:p>
            <a:pPr>
              <a:lnSpc>
                <a:spcPct val="80000"/>
              </a:lnSpc>
            </a:pPr>
            <a:r>
              <a:rPr sz="2000" b="1"/>
              <a:t>Put the resulting 9 in the hole 594. That's it! 11 x 54=594 </a:t>
            </a:r>
            <a:endParaRPr sz="2000"/>
          </a:p>
          <a:p>
            <a:pPr>
              <a:lnSpc>
                <a:spcPct val="80000"/>
              </a:lnSpc>
            </a:pPr>
            <a:r>
              <a:rPr sz="2000" b="1"/>
              <a:t>The only thing tricky to remember is that if the result of the addition is greater than 9, you only put the "ones" digit in the hole and carry the "tens" digit from the addition. For example 11 x 57 ... 5__7 ... 5+7=12 ... put the 2 in the hole and add the 1 from the 12 to the 5 in to get 6 for a result of 627 ... 11 x 57 = 627</a:t>
            </a:r>
            <a:br>
              <a:rPr sz="2000" b="1"/>
            </a:br>
            <a:r>
              <a:rPr sz="2000" b="1"/>
              <a:t>Practice it on paper first!</a:t>
            </a:r>
            <a:r>
              <a:rPr sz="2000"/>
              <a:t> </a:t>
            </a:r>
            <a:endParaRPr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p:sp>
        <p:nvSpPr>
          <p:cNvPr id="8194" name="Title 8193"/>
          <p:cNvSpPr>
            <a:spLocks noGrp="1"/>
          </p:cNvSpPr>
          <p:nvPr>
            <p:ph type="title"/>
          </p:nvPr>
        </p:nvSpPr>
        <p:spPr>
          <a:ln/>
        </p:spPr>
        <p:txBody>
          <a:bodyPr anchor="b" anchorCtr="0"/>
          <a:p>
            <a:r>
              <a:rPr sz="4000" b="1"/>
              <a:t>The 7-11-13 trick!</a:t>
            </a:r>
            <a:br>
              <a:rPr sz="4000" b="1"/>
            </a:br>
            <a:endParaRPr sz="4000" b="1"/>
          </a:p>
        </p:txBody>
      </p:sp>
      <p:sp>
        <p:nvSpPr>
          <p:cNvPr id="8195" name="Text Placeholder 8194"/>
          <p:cNvSpPr>
            <a:spLocks noGrp="1"/>
          </p:cNvSpPr>
          <p:nvPr>
            <p:ph type="body" idx="1"/>
          </p:nvPr>
        </p:nvSpPr>
        <p:spPr>
          <a:ln/>
        </p:spPr>
        <p:txBody>
          <a:bodyPr/>
          <a:p>
            <a:pPr>
              <a:lnSpc>
                <a:spcPct val="80000"/>
              </a:lnSpc>
            </a:pPr>
            <a:r>
              <a:rPr sz="2000"/>
              <a:t>This trick makes you look like your brain is a mega fast calculator! </a:t>
            </a:r>
            <a:endParaRPr sz="2000"/>
          </a:p>
          <a:p>
            <a:pPr>
              <a:lnSpc>
                <a:spcPct val="80000"/>
              </a:lnSpc>
            </a:pPr>
            <a:r>
              <a:rPr sz="2000"/>
              <a:t>Ask a friend to write down ANY three digit number such as 231 or 884. Ask them to multiply the number by </a:t>
            </a:r>
            <a:endParaRPr sz="2000"/>
          </a:p>
          <a:p>
            <a:pPr>
              <a:lnSpc>
                <a:spcPct val="80000"/>
              </a:lnSpc>
            </a:pPr>
            <a:r>
              <a:rPr sz="2000"/>
              <a:t>x 7</a:t>
            </a:r>
            <a:br>
              <a:rPr sz="2000"/>
            </a:br>
            <a:r>
              <a:rPr sz="2000"/>
              <a:t>x 11</a:t>
            </a:r>
            <a:br>
              <a:rPr sz="2000"/>
            </a:br>
            <a:r>
              <a:rPr sz="2000"/>
              <a:t>x 13</a:t>
            </a:r>
            <a:br>
              <a:rPr sz="2000"/>
            </a:br>
            <a:endParaRPr sz="2000"/>
          </a:p>
          <a:p>
            <a:pPr>
              <a:lnSpc>
                <a:spcPct val="80000"/>
              </a:lnSpc>
            </a:pPr>
            <a:r>
              <a:rPr sz="2000"/>
              <a:t>  ...but even if your friend has used a calculator, you will have written down the answer ages ago! It's fiendish!</a:t>
            </a:r>
            <a:br>
              <a:rPr sz="2000"/>
            </a:br>
            <a:endParaRPr sz="2000"/>
          </a:p>
          <a:p>
            <a:pPr>
              <a:lnSpc>
                <a:spcPct val="80000"/>
              </a:lnSpc>
            </a:pPr>
            <a:r>
              <a:rPr sz="2000" b="1"/>
              <a:t>THE SECRET:</a:t>
            </a:r>
            <a:r>
              <a:rPr sz="2000"/>
              <a:t> all you do is write out the starting number twice! So 231 will become 231231 and 884 will become 884884. You don't believe it? Well try it on this calculator and see for yourself! You work this calculator by clicking the mouse on the buttons. Go on, put in ANY three digit number then x7 x11 x 13 and see what you get! </a:t>
            </a:r>
            <a:endParaRPr sz="20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0">
          <a:gsLst>
            <a:gs pos="0">
              <a:srgbClr val="03D4A8">
                <a:alpha val="100000"/>
              </a:srgbClr>
            </a:gs>
            <a:gs pos="25000">
              <a:srgbClr val="21D6E0">
                <a:alpha val="100000"/>
              </a:srgbClr>
            </a:gs>
            <a:gs pos="75000">
              <a:srgbClr val="0087E6">
                <a:alpha val="100000"/>
              </a:srgbClr>
            </a:gs>
            <a:gs pos="100000">
              <a:srgbClr val="005CBF">
                <a:alpha val="100000"/>
              </a:srgbClr>
            </a:gs>
          </a:gsLst>
          <a:lin ang="5400000" scaled="1"/>
          <a:tileRect/>
        </a:gradFill>
        <a:effectLst/>
      </p:bgPr>
    </p:bg>
    <p:spTree>
      <p:nvGrpSpPr>
        <p:cNvPr id="1" name=""/>
        <p:cNvGrpSpPr/>
        <p:nvPr/>
      </p:nvGrpSpPr>
      <p:grpSpPr/>
      <p:sp>
        <p:nvSpPr>
          <p:cNvPr id="45058" name="Title 45057"/>
          <p:cNvSpPr>
            <a:spLocks noGrp="1"/>
          </p:cNvSpPr>
          <p:nvPr>
            <p:ph type="title"/>
          </p:nvPr>
        </p:nvSpPr>
        <p:spPr>
          <a:ln/>
        </p:spPr>
        <p:txBody>
          <a:bodyPr anchor="b" anchorCtr="0"/>
          <a:p>
            <a:r>
              <a:rPr sz="4000" b="1"/>
              <a:t>Finger Math: 9X Rule</a:t>
            </a:r>
            <a:br>
              <a:rPr sz="4000" b="1"/>
            </a:br>
            <a:endParaRPr sz="4000" b="1"/>
          </a:p>
        </p:txBody>
      </p:sp>
      <p:sp>
        <p:nvSpPr>
          <p:cNvPr id="45059" name="Text Placeholder 45058"/>
          <p:cNvSpPr>
            <a:spLocks noGrp="1"/>
          </p:cNvSpPr>
          <p:nvPr>
            <p:ph type="body" idx="1"/>
          </p:nvPr>
        </p:nvSpPr>
        <p:spPr>
          <a:ln/>
        </p:spPr>
        <p:txBody>
          <a:bodyPr/>
          <a:p>
            <a:pPr>
              <a:lnSpc>
                <a:spcPct val="90000"/>
              </a:lnSpc>
            </a:pPr>
            <a:r>
              <a:rPr sz="2000" b="1"/>
              <a:t>To multiply by 9,try this:</a:t>
            </a:r>
            <a:br>
              <a:rPr sz="2000" b="1"/>
            </a:br>
            <a:r>
              <a:rPr sz="2000" b="1"/>
              <a:t>(1) Spread your two hands out and place them on a desk or table in front of you.</a:t>
            </a:r>
            <a:br>
              <a:rPr sz="2000" b="1"/>
            </a:br>
            <a:r>
              <a:rPr sz="2000" b="1"/>
              <a:t>(2) To multiply by 3, fold down the 3rd finger from the left. To multiply by 4, it would be the 4th finger and so on.</a:t>
            </a:r>
            <a:br>
              <a:rPr sz="2000" b="1"/>
            </a:br>
            <a:r>
              <a:rPr sz="2000" b="1"/>
              <a:t>(3) the answer is 27 ... READ it from the two fingers on the left of the folded down finger and the 7 fingers on the right of it.</a:t>
            </a:r>
            <a:br>
              <a:rPr sz="2000" b="1"/>
            </a:br>
            <a:br>
              <a:rPr sz="2000" b="1"/>
            </a:br>
            <a:r>
              <a:rPr sz="2000" b="1"/>
              <a:t>This works for anything up to 9x10!</a:t>
            </a:r>
            <a:r>
              <a:rPr sz="2000"/>
              <a:t> </a:t>
            </a:r>
            <a:endParaRPr sz="20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0">
          <a:gsLst>
            <a:gs pos="0">
              <a:srgbClr val="E6DCAC">
                <a:alpha val="100000"/>
              </a:srgbClr>
            </a:gs>
            <a:gs pos="12000">
              <a:srgbClr val="E6D78A">
                <a:alpha val="100000"/>
              </a:srgbClr>
            </a:gs>
            <a:gs pos="30000">
              <a:srgbClr val="C7AC4C">
                <a:alpha val="100000"/>
              </a:srgbClr>
            </a:gs>
            <a:gs pos="45000">
              <a:srgbClr val="E6D78A">
                <a:alpha val="100000"/>
              </a:srgbClr>
            </a:gs>
            <a:gs pos="77000">
              <a:srgbClr val="C7AC4C">
                <a:alpha val="100000"/>
              </a:srgbClr>
            </a:gs>
            <a:gs pos="100000">
              <a:srgbClr val="E6DCAC">
                <a:alpha val="100000"/>
              </a:srgbClr>
            </a:gs>
          </a:gsLst>
          <a:lin ang="2700000" scaled="1"/>
          <a:tileRect/>
        </a:gradFill>
        <a:effectLst/>
      </p:bgPr>
    </p:bg>
    <p:spTree>
      <p:nvGrpSpPr>
        <p:cNvPr id="1" name=""/>
        <p:cNvGrpSpPr/>
        <p:nvPr/>
      </p:nvGrpSpPr>
      <p:grpSpPr/>
      <p:sp>
        <p:nvSpPr>
          <p:cNvPr id="49154" name="Title 49153"/>
          <p:cNvSpPr>
            <a:spLocks noGrp="1"/>
          </p:cNvSpPr>
          <p:nvPr>
            <p:ph type="title"/>
          </p:nvPr>
        </p:nvSpPr>
        <p:spPr>
          <a:ln/>
        </p:spPr>
        <p:txBody>
          <a:bodyPr anchor="b" anchorCtr="0"/>
          <a:p>
            <a:r>
              <a:rPr u="sng"/>
              <a:t>Multiplication Tricks</a:t>
            </a:r>
            <a:r>
              <a:t> </a:t>
            </a:r>
          </a:p>
        </p:txBody>
      </p:sp>
      <p:sp>
        <p:nvSpPr>
          <p:cNvPr id="49155" name="Text Placeholder 49154"/>
          <p:cNvSpPr>
            <a:spLocks noGrp="1"/>
          </p:cNvSpPr>
          <p:nvPr>
            <p:ph type="body" idx="1"/>
          </p:nvPr>
        </p:nvSpPr>
        <p:spPr>
          <a:ln/>
        </p:spPr>
        <p:txBody>
          <a:bodyPr/>
          <a:p>
            <a:pPr>
              <a:lnSpc>
                <a:spcPct val="80000"/>
              </a:lnSpc>
            </a:pPr>
            <a:r>
              <a:rPr sz="1600" b="1" i="1"/>
              <a:t>Multiply by 11</a:t>
            </a:r>
            <a:endParaRPr sz="1600"/>
          </a:p>
          <a:p>
            <a:pPr>
              <a:lnSpc>
                <a:spcPct val="80000"/>
              </a:lnSpc>
            </a:pPr>
            <a:r>
              <a:rPr sz="1600"/>
              <a:t>The eleven times table has always been very easy to learn up to 9 x 11. </a:t>
            </a:r>
            <a:br>
              <a:rPr sz="1600"/>
            </a:br>
            <a:r>
              <a:rPr sz="1600"/>
              <a:t>Here's a simple way of multiplying large numbers by 11 too. Let's try.</a:t>
            </a:r>
            <a:endParaRPr sz="1600"/>
          </a:p>
          <a:p>
            <a:pPr>
              <a:lnSpc>
                <a:spcPct val="80000"/>
              </a:lnSpc>
            </a:pPr>
            <a:r>
              <a:rPr sz="1600"/>
              <a:t>Write down the first digit.</a:t>
            </a:r>
            <a:br>
              <a:rPr sz="1600"/>
            </a:br>
            <a:r>
              <a:rPr sz="1600"/>
              <a:t>Add the first and second digits. Write it.</a:t>
            </a:r>
            <a:br>
              <a:rPr sz="1600"/>
            </a:br>
            <a:r>
              <a:rPr sz="1600"/>
              <a:t>Add the second and third digits. Write it.</a:t>
            </a:r>
            <a:br>
              <a:rPr sz="1600"/>
            </a:br>
            <a:r>
              <a:rPr sz="1600"/>
              <a:t>Again and again do this.</a:t>
            </a:r>
            <a:br>
              <a:rPr sz="1600"/>
            </a:br>
            <a:r>
              <a:rPr sz="1600"/>
              <a:t>Write down the last digit.</a:t>
            </a:r>
            <a:endParaRPr sz="1600"/>
          </a:p>
          <a:p>
            <a:pPr>
              <a:lnSpc>
                <a:spcPct val="80000"/>
              </a:lnSpc>
            </a:pPr>
            <a:r>
              <a:rPr sz="1600"/>
              <a:t>Example 1 - 425 x 11</a:t>
            </a:r>
            <a:endParaRPr sz="1600"/>
          </a:p>
          <a:p>
            <a:pPr>
              <a:lnSpc>
                <a:spcPct val="80000"/>
              </a:lnSpc>
            </a:pPr>
            <a:r>
              <a:rPr sz="1600"/>
              <a:t>First number = 4</a:t>
            </a:r>
            <a:br>
              <a:rPr sz="1600"/>
            </a:br>
            <a:r>
              <a:rPr sz="1600"/>
              <a:t>4 + 2 = 6. 2 + 5 = 7</a:t>
            </a:r>
            <a:br>
              <a:rPr sz="1600"/>
            </a:br>
            <a:r>
              <a:rPr sz="1600"/>
              <a:t>Last number = 5</a:t>
            </a:r>
            <a:br>
              <a:rPr sz="1600"/>
            </a:br>
            <a:r>
              <a:rPr sz="1600"/>
              <a:t>The answer is 4675.</a:t>
            </a:r>
            <a:endParaRPr sz="1600"/>
          </a:p>
          <a:p>
            <a:pPr>
              <a:lnSpc>
                <a:spcPct val="80000"/>
              </a:lnSpc>
            </a:pPr>
            <a:r>
              <a:rPr sz="1600"/>
              <a:t>Example 2 - 5890 x 11</a:t>
            </a:r>
            <a:endParaRPr sz="1600"/>
          </a:p>
          <a:p>
            <a:pPr>
              <a:lnSpc>
                <a:spcPct val="80000"/>
              </a:lnSpc>
            </a:pPr>
            <a:r>
              <a:rPr sz="1600"/>
              <a:t>First number = 5.</a:t>
            </a:r>
            <a:br>
              <a:rPr sz="1600"/>
            </a:br>
            <a:r>
              <a:rPr sz="1600"/>
              <a:t>5 + 8 = 13. Now we can't write 13. So, add 1 into 5. Then write down 3.</a:t>
            </a:r>
            <a:br>
              <a:rPr sz="1600"/>
            </a:br>
            <a:r>
              <a:rPr sz="1600"/>
              <a:t>8 + 9 = 17. Again add 1 into 3. Now it is 4. After that write down 7.</a:t>
            </a:r>
            <a:br>
              <a:rPr sz="1600"/>
            </a:br>
            <a:r>
              <a:rPr sz="1600"/>
              <a:t>9 + 0 = 9. Then write down last digit. It is 0.</a:t>
            </a:r>
            <a:br>
              <a:rPr sz="1600"/>
            </a:br>
            <a:r>
              <a:rPr sz="1600"/>
              <a:t>Answer : 64790</a:t>
            </a:r>
            <a:endParaRPr sz="16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66FF33"/>
        </a:solidFill>
        <a:effectLst/>
      </p:bgPr>
    </p:bg>
    <p:spTree>
      <p:nvGrpSpPr>
        <p:cNvPr id="1" name=""/>
        <p:cNvGrpSpPr/>
        <p:nvPr/>
      </p:nvGrpSpPr>
      <p:grpSpPr/>
      <p:sp>
        <p:nvSpPr>
          <p:cNvPr id="55298" name="Title 55297"/>
          <p:cNvSpPr>
            <a:spLocks noGrp="1"/>
          </p:cNvSpPr>
          <p:nvPr>
            <p:ph type="title"/>
          </p:nvPr>
        </p:nvSpPr>
        <p:spPr>
          <a:ln/>
        </p:spPr>
        <p:txBody>
          <a:bodyPr anchor="b" anchorCtr="0"/>
          <a:p>
            <a:r>
              <a:rPr sz="4000" b="1"/>
              <a:t>Mind-Reading Number Trick</a:t>
            </a:r>
            <a:br>
              <a:rPr sz="4000" b="1"/>
            </a:br>
            <a:endParaRPr sz="4000" b="1"/>
          </a:p>
        </p:txBody>
      </p:sp>
      <p:sp>
        <p:nvSpPr>
          <p:cNvPr id="55299" name="Text Placeholder 55298"/>
          <p:cNvSpPr>
            <a:spLocks noGrp="1"/>
          </p:cNvSpPr>
          <p:nvPr>
            <p:ph type="body" idx="1"/>
          </p:nvPr>
        </p:nvSpPr>
        <p:spPr>
          <a:ln/>
        </p:spPr>
        <p:txBody>
          <a:bodyPr/>
          <a:p>
            <a:pPr>
              <a:lnSpc>
                <a:spcPct val="90000"/>
              </a:lnSpc>
            </a:pPr>
            <a:r>
              <a:rPr sz="2800"/>
              <a:t>Think of a number, any positive integer (but keep it small so you can do computations in your head). </a:t>
            </a:r>
            <a:endParaRPr sz="2800"/>
          </a:p>
          <a:p>
            <a:pPr>
              <a:lnSpc>
                <a:spcPct val="90000"/>
              </a:lnSpc>
            </a:pPr>
            <a:r>
              <a:rPr sz="2800"/>
              <a:t>1. Square it. </a:t>
            </a:r>
            <a:br>
              <a:rPr sz="2800"/>
            </a:br>
            <a:r>
              <a:rPr sz="2800"/>
              <a:t>2. Add the result to your original number. </a:t>
            </a:r>
            <a:br>
              <a:rPr sz="2800"/>
            </a:br>
            <a:r>
              <a:rPr sz="2800"/>
              <a:t>3. Divide by your original number. </a:t>
            </a:r>
            <a:br>
              <a:rPr sz="2800"/>
            </a:br>
            <a:r>
              <a:rPr sz="2800"/>
              <a:t>4. Add, oh I don't know, say 17. </a:t>
            </a:r>
            <a:br>
              <a:rPr sz="2800"/>
            </a:br>
            <a:r>
              <a:rPr sz="2800"/>
              <a:t>5. Subtract your original number. </a:t>
            </a:r>
            <a:br>
              <a:rPr sz="2800"/>
            </a:br>
            <a:r>
              <a:rPr sz="2800"/>
              <a:t>6. Divide by 6. </a:t>
            </a:r>
            <a:endParaRPr sz="2800"/>
          </a:p>
          <a:p>
            <a:pPr>
              <a:lnSpc>
                <a:spcPct val="90000"/>
              </a:lnSpc>
            </a:pPr>
            <a:r>
              <a:rPr sz="2800"/>
              <a:t>The number you are thinking of now is 3! </a:t>
            </a:r>
            <a:endParaRPr sz="2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CC99"/>
        </a:solidFill>
        <a:effectLst/>
      </p:bgPr>
    </p:bg>
    <p:spTree>
      <p:nvGrpSpPr>
        <p:cNvPr id="1" name=""/>
        <p:cNvGrpSpPr/>
        <p:nvPr/>
      </p:nvGrpSpPr>
      <p:grpSpPr/>
      <p:sp>
        <p:nvSpPr>
          <p:cNvPr id="738310" name="Title 738309"/>
          <p:cNvSpPr>
            <a:spLocks noGrp="1"/>
          </p:cNvSpPr>
          <p:nvPr>
            <p:ph type="title"/>
          </p:nvPr>
        </p:nvSpPr>
        <p:spPr>
          <a:ln/>
        </p:spPr>
        <p:txBody>
          <a:bodyPr anchor="b" anchorCtr="0"/>
          <a:p>
            <a:r>
              <a:t>Be Good</a:t>
            </a:r>
          </a:p>
        </p:txBody>
      </p:sp>
      <p:sp>
        <p:nvSpPr>
          <p:cNvPr id="738307" name="Text Placeholder 738306"/>
          <p:cNvSpPr>
            <a:spLocks noGrp="1"/>
          </p:cNvSpPr>
          <p:nvPr>
            <p:ph type="body" sz="half" idx="4294967295"/>
          </p:nvPr>
        </p:nvSpPr>
        <p:spPr>
          <a:xfrm>
            <a:off x="0" y="1828800"/>
            <a:ext cx="7696200" cy="1752600"/>
          </a:xfrm>
          <a:ln/>
        </p:spPr>
        <p:txBody>
          <a:bodyPr/>
          <a:lstStyle>
            <a:lvl1pPr lvl="0">
              <a:buClr>
                <a:schemeClr val="folHlink"/>
              </a:buClr>
              <a:buSzPct val="60000"/>
              <a:buFont typeface="Wingdings" panose="05000000000000000000" pitchFamily="2" charset="2"/>
              <a:defRPr sz="2800"/>
            </a:lvl1pPr>
            <a:lvl2pPr lvl="1">
              <a:buClr>
                <a:schemeClr val="hlink"/>
              </a:buClr>
              <a:buSzPct val="55000"/>
              <a:buFont typeface="Wingdings" panose="05000000000000000000" pitchFamily="2" charset="2"/>
              <a:defRPr sz="2400"/>
            </a:lvl2pPr>
            <a:lvl3pPr lvl="2">
              <a:buClr>
                <a:schemeClr val="folHlink"/>
              </a:buClr>
              <a:buSzPct val="50000"/>
              <a:buFont typeface="Wingdings" panose="05000000000000000000" pitchFamily="2" charset="2"/>
              <a:defRPr sz="2000"/>
            </a:lvl3pPr>
            <a:lvl4pPr lvl="3">
              <a:buClr>
                <a:schemeClr val="accent2"/>
              </a:buClr>
              <a:buSzPct val="55000"/>
              <a:buFont typeface="Wingdings" panose="05000000000000000000" pitchFamily="2" charset="2"/>
              <a:defRPr sz="1800"/>
            </a:lvl4pPr>
            <a:lvl5pPr lvl="4">
              <a:buClr>
                <a:schemeClr val="accent1"/>
              </a:buClr>
              <a:buSzPct val="50000"/>
              <a:buFont typeface="Wingdings" panose="05000000000000000000" pitchFamily="2" charset="2"/>
              <a:defRPr sz="1800"/>
            </a:lvl5pPr>
          </a:lstStyle>
          <a:p>
            <a:pPr lvl="0"/>
            <a:r>
              <a:t>Have Nice day with the Math trick</a:t>
            </a:r>
          </a:p>
        </p:txBody>
      </p:sp>
      <p:pic>
        <p:nvPicPr>
          <p:cNvPr id="738312" name="Content Placeholder 738311" descr="smiles"/>
          <p:cNvPicPr>
            <a:picLocks noChangeAspect="1"/>
          </p:cNvPicPr>
          <p:nvPr>
            <p:ph idx="1"/>
          </p:nvPr>
        </p:nvPicPr>
        <p:blipFill>
          <a:blip r:embed="rId1"/>
          <a:stretch>
            <a:fillRect/>
          </a:stretch>
        </p:blipFill>
        <p:spPr>
          <a:xfrm>
            <a:off x="3813175" y="2543175"/>
            <a:ext cx="2509838" cy="3063875"/>
          </a:xfrm>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hlink"/>
        </a:solidFill>
        <a:effectLst/>
      </p:bgPr>
    </p:bg>
    <p:spTree>
      <p:nvGrpSpPr>
        <p:cNvPr id="1" name=""/>
        <p:cNvGrpSpPr/>
        <p:nvPr/>
      </p:nvGrpSpPr>
      <p:grpSpPr/>
      <p:sp>
        <p:nvSpPr>
          <p:cNvPr id="12290" name="Title 12289"/>
          <p:cNvSpPr>
            <a:spLocks noGrp="1"/>
          </p:cNvSpPr>
          <p:nvPr>
            <p:ph type="title"/>
          </p:nvPr>
        </p:nvSpPr>
        <p:spPr>
          <a:ln/>
        </p:spPr>
        <p:txBody>
          <a:bodyPr anchor="b" anchorCtr="0"/>
          <a:p>
            <a:r>
              <a:rPr sz="4000" b="1"/>
              <a:t>The 3367 trick:</a:t>
            </a:r>
            <a:br>
              <a:rPr sz="4000" b="1"/>
            </a:br>
            <a:endParaRPr sz="4000" b="1"/>
          </a:p>
        </p:txBody>
      </p:sp>
      <p:sp>
        <p:nvSpPr>
          <p:cNvPr id="12291" name="Text Placeholder 12290"/>
          <p:cNvSpPr>
            <a:spLocks noGrp="1"/>
          </p:cNvSpPr>
          <p:nvPr>
            <p:ph type="body" idx="1"/>
          </p:nvPr>
        </p:nvSpPr>
        <p:spPr>
          <a:ln/>
        </p:spPr>
        <p:txBody>
          <a:bodyPr/>
          <a:p>
            <a:pPr>
              <a:lnSpc>
                <a:spcPct val="80000"/>
              </a:lnSpc>
            </a:pPr>
            <a:r>
              <a:rPr sz="2800"/>
              <a:t>This trick is similar to the 7-11-13 trick. It's harder to do, but it looks far more miraculous! </a:t>
            </a:r>
            <a:endParaRPr sz="2800"/>
          </a:p>
          <a:p>
            <a:pPr>
              <a:lnSpc>
                <a:spcPct val="80000"/>
              </a:lnSpc>
            </a:pPr>
            <a:r>
              <a:rPr sz="2800"/>
              <a:t>Get a friend to pick any 2 digit number e.g. 74 </a:t>
            </a:r>
            <a:endParaRPr sz="2800"/>
          </a:p>
          <a:p>
            <a:pPr>
              <a:lnSpc>
                <a:spcPct val="80000"/>
              </a:lnSpc>
            </a:pPr>
            <a:r>
              <a:rPr sz="2800"/>
              <a:t>x 3367 </a:t>
            </a:r>
            <a:endParaRPr sz="2800"/>
          </a:p>
          <a:p>
            <a:pPr>
              <a:lnSpc>
                <a:spcPct val="80000"/>
              </a:lnSpc>
            </a:pPr>
            <a:r>
              <a:rPr sz="2800"/>
              <a:t>To work out the final answer you have to imagine the original number written out three times e.g. 747474 then divide it by three. 249158 </a:t>
            </a:r>
            <a:endParaRPr sz="2800"/>
          </a:p>
          <a:p>
            <a:pPr>
              <a:lnSpc>
                <a:spcPct val="80000"/>
              </a:lnSpc>
            </a:pPr>
            <a:r>
              <a:rPr sz="2800"/>
              <a:t>This one takes practice, but unlike the others, it's very hard to see how it's done! </a:t>
            </a:r>
            <a:br>
              <a:rPr sz="2800"/>
            </a:br>
            <a:endParaRPr sz="2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pattFill prst="dkUpDiag">
          <a:fgClr>
            <a:schemeClr val="accent1"/>
          </a:fgClr>
          <a:bgClr>
            <a:srgbClr val="6699FF"/>
          </a:bgClr>
        </a:pattFill>
        <a:effectLst/>
      </p:bgPr>
    </p:bg>
    <p:spTree>
      <p:nvGrpSpPr>
        <p:cNvPr id="1" name=""/>
        <p:cNvGrpSpPr/>
        <p:nvPr/>
      </p:nvGrpSpPr>
      <p:grpSpPr/>
      <p:sp>
        <p:nvSpPr>
          <p:cNvPr id="16386" name="Title 16385"/>
          <p:cNvSpPr>
            <a:spLocks noGrp="1"/>
          </p:cNvSpPr>
          <p:nvPr>
            <p:ph type="title"/>
          </p:nvPr>
        </p:nvSpPr>
        <p:spPr>
          <a:ln/>
        </p:spPr>
        <p:txBody>
          <a:bodyPr anchor="b" anchorCtr="0"/>
          <a:p>
            <a:r>
              <a:rPr sz="4000" b="1"/>
              <a:t>The MISSING DIGIT trick!</a:t>
            </a:r>
            <a:br>
              <a:rPr sz="4000" b="1"/>
            </a:br>
            <a:endParaRPr sz="4000" b="1"/>
          </a:p>
        </p:txBody>
      </p:sp>
      <p:sp>
        <p:nvSpPr>
          <p:cNvPr id="16387" name="Text Placeholder 16386"/>
          <p:cNvSpPr>
            <a:spLocks noGrp="1"/>
          </p:cNvSpPr>
          <p:nvPr>
            <p:ph type="body" idx="1"/>
          </p:nvPr>
        </p:nvSpPr>
        <p:spPr>
          <a:ln/>
        </p:spPr>
        <p:txBody>
          <a:bodyPr/>
          <a:p>
            <a:pPr>
              <a:lnSpc>
                <a:spcPct val="80000"/>
              </a:lnSpc>
            </a:pPr>
            <a:r>
              <a:rPr sz="1400"/>
              <a:t>Here it is! </a:t>
            </a:r>
            <a:endParaRPr sz="1400"/>
          </a:p>
          <a:p>
            <a:pPr>
              <a:lnSpc>
                <a:spcPct val="80000"/>
              </a:lnSpc>
            </a:pPr>
            <a:r>
              <a:rPr sz="1400"/>
              <a:t>Go and hide in a cupboard, or cover your eyes in some way so that you can't see what your friend is writing. </a:t>
            </a:r>
            <a:endParaRPr sz="1400"/>
          </a:p>
          <a:p>
            <a:pPr>
              <a:lnSpc>
                <a:spcPct val="80000"/>
              </a:lnSpc>
            </a:pPr>
            <a:r>
              <a:rPr sz="1400"/>
              <a:t>Ask a friend to secretly write down ANY number (at least four digits long). e.g. 78341 </a:t>
            </a:r>
            <a:endParaRPr sz="1400"/>
          </a:p>
          <a:p>
            <a:pPr>
              <a:lnSpc>
                <a:spcPct val="80000"/>
              </a:lnSpc>
            </a:pPr>
            <a:r>
              <a:rPr sz="1400"/>
              <a:t>Ask the friend to add up the digits... e.g. 7+8+3+4+1 = 23 </a:t>
            </a:r>
            <a:endParaRPr sz="1400"/>
          </a:p>
          <a:p>
            <a:pPr>
              <a:lnSpc>
                <a:spcPct val="80000"/>
              </a:lnSpc>
            </a:pPr>
            <a:r>
              <a:rPr sz="1400"/>
              <a:t>... and then subtract the answer from the first number. e.g. 78341 - 23 = 78318 </a:t>
            </a:r>
            <a:endParaRPr sz="1400"/>
          </a:p>
          <a:p>
            <a:pPr>
              <a:lnSpc>
                <a:spcPct val="80000"/>
              </a:lnSpc>
            </a:pPr>
            <a:r>
              <a:rPr sz="1400"/>
              <a:t>Your friend then crosses out ONE digit from the answer. (It can be any digit except a zero) e.g. 7x318 </a:t>
            </a:r>
            <a:endParaRPr sz="1400"/>
          </a:p>
          <a:p>
            <a:pPr>
              <a:lnSpc>
                <a:spcPct val="80000"/>
              </a:lnSpc>
            </a:pPr>
            <a:r>
              <a:rPr sz="1400"/>
              <a:t>Your friend then reads out what digits are left .e.g. 7-3-1-8 </a:t>
            </a:r>
            <a:endParaRPr sz="1400"/>
          </a:p>
          <a:p>
            <a:pPr>
              <a:lnSpc>
                <a:spcPct val="80000"/>
              </a:lnSpc>
            </a:pPr>
            <a:r>
              <a:rPr sz="1400"/>
              <a:t>Even though you haven't seen any numbers, you can say what the missing digit is! EIGHT  </a:t>
            </a:r>
            <a:endParaRPr sz="1400"/>
          </a:p>
          <a:p>
            <a:pPr>
              <a:lnSpc>
                <a:spcPct val="80000"/>
              </a:lnSpc>
            </a:pPr>
            <a:r>
              <a:rPr sz="1400" b="1"/>
              <a:t> THE SECRET</a:t>
            </a:r>
            <a:endParaRPr sz="1400" b="1"/>
          </a:p>
          <a:p>
            <a:pPr>
              <a:lnSpc>
                <a:spcPct val="80000"/>
              </a:lnSpc>
            </a:pPr>
            <a:r>
              <a:rPr sz="1400"/>
              <a:t>This great trick relies on the power of 9. </a:t>
            </a:r>
            <a:endParaRPr sz="1400"/>
          </a:p>
          <a:p>
            <a:pPr>
              <a:lnSpc>
                <a:spcPct val="80000"/>
              </a:lnSpc>
            </a:pPr>
            <a:r>
              <a:rPr sz="1400"/>
              <a:t>After your friend has added up the digits and subtracted them, the answer will ALWAYS divide by 9. If a number divides by nine, then when you add the digits up, they will also divide by 9. If you check our example 7+8+3+1+8 = 27 which does divide by nine. </a:t>
            </a:r>
            <a:endParaRPr sz="1400"/>
          </a:p>
          <a:p>
            <a:pPr>
              <a:lnSpc>
                <a:spcPct val="80000"/>
              </a:lnSpc>
            </a:pPr>
            <a:r>
              <a:rPr sz="1400"/>
              <a:t>When your friend crosses a digit out, he then reads out the digits that are left. You add them up. In the example we had 7+3+1+8 = 19 </a:t>
            </a:r>
            <a:endParaRPr sz="1400"/>
          </a:p>
          <a:p>
            <a:pPr>
              <a:lnSpc>
                <a:spcPct val="80000"/>
              </a:lnSpc>
            </a:pPr>
            <a:r>
              <a:rPr sz="1400"/>
              <a:t>All you do now is see what you have to add on to your answer to get the next number that divides by nine! The next number to divide by 9 after 19 is 27. So you need to add on EIGHT. This is the number that was crossed out! </a:t>
            </a:r>
            <a:endParaRPr sz="1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p:sp>
        <p:nvSpPr>
          <p:cNvPr id="18434" name="Title 18433"/>
          <p:cNvSpPr>
            <a:spLocks noGrp="1"/>
          </p:cNvSpPr>
          <p:nvPr>
            <p:ph type="title"/>
          </p:nvPr>
        </p:nvSpPr>
        <p:spPr>
          <a:ln/>
        </p:spPr>
        <p:txBody>
          <a:bodyPr anchor="b" anchorCtr="0"/>
          <a:p>
            <a:r>
              <a:t>Birthday Trick</a:t>
            </a:r>
          </a:p>
        </p:txBody>
      </p:sp>
      <p:sp>
        <p:nvSpPr>
          <p:cNvPr id="18435" name="Text Placeholder 18434"/>
          <p:cNvSpPr>
            <a:spLocks noGrp="1"/>
          </p:cNvSpPr>
          <p:nvPr>
            <p:ph type="body" idx="1"/>
          </p:nvPr>
        </p:nvSpPr>
        <p:spPr>
          <a:ln/>
        </p:spPr>
        <p:txBody>
          <a:bodyPr/>
          <a:p>
            <a:pPr>
              <a:lnSpc>
                <a:spcPct val="80000"/>
              </a:lnSpc>
            </a:pPr>
            <a:r>
              <a:rPr sz="1400"/>
              <a:t>This math trick will determine your birthday. Just follow the steps with a calculator and press equal after each step. Go ahead and try the trick without cheating! For a simple, online JavaScript calculator, click on the calculator button.</a:t>
            </a:r>
            <a:endParaRPr sz="1400"/>
          </a:p>
          <a:p>
            <a:pPr>
              <a:lnSpc>
                <a:spcPct val="80000"/>
              </a:lnSpc>
            </a:pPr>
            <a:endParaRPr sz="1400"/>
          </a:p>
          <a:p>
            <a:pPr>
              <a:lnSpc>
                <a:spcPct val="80000"/>
              </a:lnSpc>
            </a:pPr>
            <a:r>
              <a:rPr sz="1400"/>
              <a:t>   1. Add 18 to your birth month</a:t>
            </a:r>
            <a:endParaRPr sz="1400"/>
          </a:p>
          <a:p>
            <a:pPr>
              <a:lnSpc>
                <a:spcPct val="80000"/>
              </a:lnSpc>
            </a:pPr>
            <a:r>
              <a:rPr sz="1400"/>
              <a:t>   2. Multiply by 25</a:t>
            </a:r>
            <a:endParaRPr sz="1400"/>
          </a:p>
          <a:p>
            <a:pPr>
              <a:lnSpc>
                <a:spcPct val="80000"/>
              </a:lnSpc>
            </a:pPr>
            <a:r>
              <a:rPr sz="1400"/>
              <a:t>   3. Subtract 333</a:t>
            </a:r>
            <a:endParaRPr sz="1400"/>
          </a:p>
          <a:p>
            <a:pPr>
              <a:lnSpc>
                <a:spcPct val="80000"/>
              </a:lnSpc>
            </a:pPr>
            <a:r>
              <a:rPr sz="1400"/>
              <a:t>   4. Multiply by 8</a:t>
            </a:r>
            <a:endParaRPr sz="1400"/>
          </a:p>
          <a:p>
            <a:pPr>
              <a:lnSpc>
                <a:spcPct val="80000"/>
              </a:lnSpc>
            </a:pPr>
            <a:r>
              <a:rPr sz="1400"/>
              <a:t>   5. Subtract 554</a:t>
            </a:r>
            <a:endParaRPr sz="1400"/>
          </a:p>
          <a:p>
            <a:pPr>
              <a:lnSpc>
                <a:spcPct val="80000"/>
              </a:lnSpc>
            </a:pPr>
            <a:r>
              <a:rPr sz="1400"/>
              <a:t>   6. Divide by 2</a:t>
            </a:r>
            <a:endParaRPr sz="1400"/>
          </a:p>
          <a:p>
            <a:pPr>
              <a:lnSpc>
                <a:spcPct val="80000"/>
              </a:lnSpc>
            </a:pPr>
            <a:r>
              <a:rPr sz="1400"/>
              <a:t>   7. Add your birth date</a:t>
            </a:r>
            <a:endParaRPr sz="1400"/>
          </a:p>
          <a:p>
            <a:pPr>
              <a:lnSpc>
                <a:spcPct val="80000"/>
              </a:lnSpc>
            </a:pPr>
            <a:r>
              <a:rPr sz="1400"/>
              <a:t>   8. Multiply by 5</a:t>
            </a:r>
            <a:endParaRPr sz="1400"/>
          </a:p>
          <a:p>
            <a:pPr>
              <a:lnSpc>
                <a:spcPct val="80000"/>
              </a:lnSpc>
            </a:pPr>
            <a:r>
              <a:rPr sz="1400"/>
              <a:t>   9. Add 692</a:t>
            </a:r>
            <a:endParaRPr sz="1400"/>
          </a:p>
          <a:p>
            <a:pPr>
              <a:lnSpc>
                <a:spcPct val="80000"/>
              </a:lnSpc>
            </a:pPr>
            <a:r>
              <a:rPr sz="1400"/>
              <a:t>  10. Multiply by 20</a:t>
            </a:r>
            <a:endParaRPr sz="1400"/>
          </a:p>
          <a:p>
            <a:pPr>
              <a:lnSpc>
                <a:spcPct val="80000"/>
              </a:lnSpc>
            </a:pPr>
            <a:r>
              <a:rPr sz="1400"/>
              <a:t>  11. Add only the last two digits of your birth year</a:t>
            </a:r>
            <a:endParaRPr sz="1400"/>
          </a:p>
          <a:p>
            <a:pPr>
              <a:lnSpc>
                <a:spcPct val="80000"/>
              </a:lnSpc>
            </a:pPr>
            <a:r>
              <a:rPr sz="1400"/>
              <a:t>  12. Subtract 32940 to get your birthday! </a:t>
            </a:r>
            <a:endParaRPr sz="1400"/>
          </a:p>
          <a:p>
            <a:pPr>
              <a:lnSpc>
                <a:spcPct val="80000"/>
              </a:lnSpc>
            </a:pPr>
            <a:endParaRPr sz="1400"/>
          </a:p>
          <a:p>
            <a:pPr>
              <a:lnSpc>
                <a:spcPct val="80000"/>
              </a:lnSpc>
            </a:pPr>
            <a:r>
              <a:rPr sz="1400"/>
              <a:t>The answer's format is: month/day/year. For example, an answer of 123199 means that you were born on December 31, 1999. If the answer is not right, you followed the directions incorrectly or lied about your birthday.</a:t>
            </a:r>
            <a:endParaRPr sz="1400"/>
          </a:p>
          <a:p>
            <a:pPr>
              <a:lnSpc>
                <a:spcPct val="80000"/>
              </a:lnSpc>
            </a:pPr>
            <a:endParaRPr sz="1400"/>
          </a:p>
          <a:p>
            <a:pPr>
              <a:lnSpc>
                <a:spcPct val="80000"/>
              </a:lnSpc>
              <a:buNone/>
            </a:pPr>
            <a:endParaRPr sz="1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p:sp>
        <p:nvSpPr>
          <p:cNvPr id="20482" name="Title 20481"/>
          <p:cNvSpPr>
            <a:spLocks noGrp="1"/>
          </p:cNvSpPr>
          <p:nvPr>
            <p:ph type="title"/>
          </p:nvPr>
        </p:nvSpPr>
        <p:spPr>
          <a:ln/>
        </p:spPr>
        <p:txBody>
          <a:bodyPr anchor="b" anchorCtr="0"/>
          <a:p>
            <a:r>
              <a:rPr sz="4000" b="1"/>
              <a:t>The "24" Mystery!</a:t>
            </a:r>
            <a:br>
              <a:rPr sz="4000" b="1"/>
            </a:br>
            <a:endParaRPr sz="4000" b="1"/>
          </a:p>
        </p:txBody>
      </p:sp>
      <p:sp>
        <p:nvSpPr>
          <p:cNvPr id="20483" name="Text Placeholder 20482"/>
          <p:cNvSpPr>
            <a:spLocks noGrp="1"/>
          </p:cNvSpPr>
          <p:nvPr>
            <p:ph type="body" idx="1"/>
          </p:nvPr>
        </p:nvSpPr>
        <p:spPr>
          <a:ln/>
        </p:spPr>
        <p:txBody>
          <a:bodyPr/>
          <a:p>
            <a:pPr>
              <a:lnSpc>
                <a:spcPct val="80000"/>
              </a:lnSpc>
            </a:pPr>
            <a:r>
              <a:rPr sz="2000" b="1"/>
              <a:t>A Murderous Math fan called OBAID pointed out that if you square ANY prime number bigger then 3, then subtract 1, the answer always divides by 24! E.g. 112 = 121 then 121 - 1 = 120 and </a:t>
            </a:r>
            <a:r>
              <a:rPr sz="2000" b="1" i="1"/>
              <a:t>yes</a:t>
            </a:r>
            <a:r>
              <a:rPr sz="2000" b="1"/>
              <a:t> 120 does divide by 24. </a:t>
            </a:r>
            <a:endParaRPr sz="2000" b="1"/>
          </a:p>
          <a:p>
            <a:pPr>
              <a:lnSpc>
                <a:spcPct val="80000"/>
              </a:lnSpc>
            </a:pPr>
            <a:r>
              <a:rPr sz="2000" b="1"/>
              <a:t>WHY? </a:t>
            </a:r>
            <a:endParaRPr sz="2000" b="1"/>
          </a:p>
          <a:p>
            <a:pPr>
              <a:lnSpc>
                <a:spcPct val="80000"/>
              </a:lnSpc>
            </a:pPr>
            <a:r>
              <a:rPr sz="2000" b="1"/>
              <a:t>If you understand algebra, (and you've read </a:t>
            </a:r>
            <a:r>
              <a:rPr sz="2000" b="1">
                <a:hlinkClick r:id="rId1"/>
              </a:rPr>
              <a:t>The Phantom X</a:t>
            </a:r>
            <a:r>
              <a:rPr sz="2000" b="1"/>
              <a:t> ) then you'll know that all prime numbers can be written as (6n+1) or (6n-1). </a:t>
            </a:r>
            <a:endParaRPr sz="2000" b="1"/>
          </a:p>
          <a:p>
            <a:pPr>
              <a:lnSpc>
                <a:spcPct val="80000"/>
              </a:lnSpc>
            </a:pPr>
            <a:r>
              <a:rPr sz="2000" b="1"/>
              <a:t>(6n+1)2 = 36n+12n+1. So (6n+1)2 -1 = 36n+12n. This factories to 12n(3n+1). Either n or (3n+1) must be even, therefore the whole expression must be divisible by 24. </a:t>
            </a:r>
            <a:endParaRPr sz="2000" b="1"/>
          </a:p>
          <a:p>
            <a:pPr>
              <a:lnSpc>
                <a:spcPct val="80000"/>
              </a:lnSpc>
            </a:pPr>
            <a:r>
              <a:rPr sz="2000" b="1"/>
              <a:t>(6n-1)2 = 36n-12n+1. So (6n-1)2 -1 = 36n-12n. This factories to 12n(3n-1). Either n or (3n-1) must be even, therefore the whole expression must be divisible by 24.</a:t>
            </a:r>
            <a:r>
              <a:rPr sz="2000"/>
              <a:t> </a:t>
            </a:r>
            <a:endParaRPr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933FF"/>
        </a:solidFill>
        <a:effectLst/>
      </p:bgPr>
    </p:bg>
    <p:spTree>
      <p:nvGrpSpPr>
        <p:cNvPr id="1" name=""/>
        <p:cNvGrpSpPr/>
        <p:nvPr/>
      </p:nvGrpSpPr>
      <p:grpSpPr/>
      <p:sp>
        <p:nvSpPr>
          <p:cNvPr id="22530" name="Title 22529"/>
          <p:cNvSpPr>
            <a:spLocks noGrp="1"/>
          </p:cNvSpPr>
          <p:nvPr>
            <p:ph type="title"/>
          </p:nvPr>
        </p:nvSpPr>
        <p:spPr>
          <a:ln/>
        </p:spPr>
        <p:txBody>
          <a:bodyPr anchor="b" anchorCtr="0"/>
          <a:p>
            <a:r>
              <a:rPr sz="4000" b="1"/>
              <a:t>The Prime Number Trick</a:t>
            </a:r>
            <a:br>
              <a:rPr sz="4000" b="1"/>
            </a:br>
            <a:endParaRPr sz="4000" b="1"/>
          </a:p>
        </p:txBody>
      </p:sp>
      <p:sp>
        <p:nvSpPr>
          <p:cNvPr id="22531" name="Text Placeholder 22530"/>
          <p:cNvSpPr>
            <a:spLocks noGrp="1"/>
          </p:cNvSpPr>
          <p:nvPr>
            <p:ph type="body" idx="1"/>
          </p:nvPr>
        </p:nvSpPr>
        <p:spPr>
          <a:ln/>
        </p:spPr>
        <p:txBody>
          <a:bodyPr/>
          <a:p>
            <a:pPr>
              <a:lnSpc>
                <a:spcPct val="80000"/>
              </a:lnSpc>
            </a:pPr>
            <a:r>
              <a:rPr sz="1600"/>
              <a:t>Using prime numbers, you can amaze your friends with a prime prediction...</a:t>
            </a:r>
            <a:endParaRPr sz="1600"/>
          </a:p>
          <a:p>
            <a:pPr>
              <a:lnSpc>
                <a:spcPct val="80000"/>
              </a:lnSpc>
            </a:pPr>
            <a:r>
              <a:rPr sz="1600"/>
              <a:t>Ask your friends to pick any prime number bigger than 5, but they must not tell you what it is. </a:t>
            </a:r>
            <a:endParaRPr sz="1600"/>
          </a:p>
          <a:p>
            <a:pPr>
              <a:lnSpc>
                <a:spcPct val="80000"/>
              </a:lnSpc>
            </a:pPr>
            <a:r>
              <a:rPr sz="1600"/>
              <a:t>Square it. (In other words multiply the prime number by itself.) </a:t>
            </a:r>
            <a:endParaRPr sz="1600"/>
          </a:p>
          <a:p>
            <a:pPr>
              <a:lnSpc>
                <a:spcPct val="80000"/>
              </a:lnSpc>
            </a:pPr>
            <a:r>
              <a:rPr sz="1600"/>
              <a:t>Add 17 </a:t>
            </a:r>
            <a:endParaRPr sz="1600"/>
          </a:p>
          <a:p>
            <a:pPr>
              <a:lnSpc>
                <a:spcPct val="80000"/>
              </a:lnSpc>
            </a:pPr>
            <a:r>
              <a:rPr sz="1600"/>
              <a:t>Divide by 12</a:t>
            </a:r>
            <a:br>
              <a:rPr sz="1600"/>
            </a:br>
            <a:br>
              <a:rPr sz="1600"/>
            </a:br>
            <a:endParaRPr sz="1600"/>
          </a:p>
          <a:p>
            <a:pPr>
              <a:lnSpc>
                <a:spcPct val="80000"/>
              </a:lnSpc>
            </a:pPr>
            <a:r>
              <a:rPr sz="1600"/>
              <a:t>Without knowing which prime number your friends picked, you can still tell them: </a:t>
            </a:r>
            <a:br>
              <a:rPr sz="1600"/>
            </a:br>
            <a:br>
              <a:rPr sz="1600"/>
            </a:br>
            <a:r>
              <a:rPr sz="1600" i="1"/>
              <a:t>There will be a remainder of 6. </a:t>
            </a:r>
            <a:br>
              <a:rPr sz="1600"/>
            </a:br>
            <a:endParaRPr sz="1600"/>
          </a:p>
          <a:p>
            <a:pPr>
              <a:lnSpc>
                <a:spcPct val="80000"/>
              </a:lnSpc>
            </a:pPr>
            <a:r>
              <a:rPr sz="1600" b="1"/>
              <a:t>For example, if you want to try the trick with the prime number 2801, here's what to push: </a:t>
            </a:r>
            <a:endParaRPr sz="1600" b="1"/>
          </a:p>
          <a:p>
            <a:pPr>
              <a:lnSpc>
                <a:spcPct val="80000"/>
              </a:lnSpc>
            </a:pPr>
            <a:r>
              <a:rPr sz="1600" b="1"/>
              <a:t>2801 * </a:t>
            </a:r>
            <a:r>
              <a:rPr sz="1600" b="1" dirty="0" err="1"/>
              <a:t>2801</a:t>
            </a:r>
            <a:r>
              <a:rPr sz="1600" b="1"/>
              <a:t> = </a:t>
            </a:r>
            <a:br>
              <a:rPr sz="1600" b="1"/>
            </a:br>
            <a:r>
              <a:rPr sz="1600" b="1"/>
              <a:t>+ 17 =</a:t>
            </a:r>
            <a:br>
              <a:rPr sz="1600" b="1"/>
            </a:br>
            <a:r>
              <a:rPr sz="1600" b="1"/>
              <a:t>/ 12 = </a:t>
            </a:r>
            <a:endParaRPr sz="1600" b="1"/>
          </a:p>
          <a:p>
            <a:pPr>
              <a:lnSpc>
                <a:spcPct val="80000"/>
              </a:lnSpc>
            </a:pPr>
            <a:r>
              <a:rPr sz="1600" b="1"/>
              <a:t>...and that's the answer! Now find a new prime number and try it.</a:t>
            </a:r>
            <a:endParaRPr sz="1600" b="1"/>
          </a:p>
          <a:p>
            <a:pPr>
              <a:lnSpc>
                <a:spcPct val="80000"/>
              </a:lnSpc>
            </a:pPr>
            <a:endParaRPr sz="16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s>
            <a:gs pos="100000">
              <a:srgbClr val="FFFFFF"/>
            </a:gs>
          </a:gsLst>
          <a:lin ang="5400000" scaled="1"/>
          <a:tileRect/>
        </a:gradFill>
        <a:effectLst/>
      </p:bgPr>
    </p:bg>
    <p:spTree>
      <p:nvGrpSpPr>
        <p:cNvPr id="1" name=""/>
        <p:cNvGrpSpPr/>
        <p:nvPr/>
      </p:nvGrpSpPr>
      <p:grpSpPr/>
      <p:sp>
        <p:nvSpPr>
          <p:cNvPr id="26626" name="Title 26625"/>
          <p:cNvSpPr>
            <a:spLocks noGrp="1"/>
          </p:cNvSpPr>
          <p:nvPr>
            <p:ph type="title"/>
          </p:nvPr>
        </p:nvSpPr>
        <p:spPr>
          <a:ln/>
        </p:spPr>
        <p:txBody>
          <a:bodyPr anchor="b" anchorCtr="0"/>
          <a:p>
            <a:r>
              <a:rPr sz="4000"/>
              <a:t>THE AMAZING MATH TRICK OF 1999</a:t>
            </a:r>
            <a:endParaRPr sz="4000"/>
          </a:p>
        </p:txBody>
      </p:sp>
      <p:sp>
        <p:nvSpPr>
          <p:cNvPr id="26627" name="Text Placeholder 26626"/>
          <p:cNvSpPr>
            <a:spLocks noGrp="1"/>
          </p:cNvSpPr>
          <p:nvPr>
            <p:ph type="body" idx="1"/>
          </p:nvPr>
        </p:nvSpPr>
        <p:spPr>
          <a:ln/>
        </p:spPr>
        <p:txBody>
          <a:bodyPr/>
          <a:p>
            <a:pPr>
              <a:lnSpc>
                <a:spcPct val="80000"/>
              </a:lnSpc>
            </a:pPr>
            <a:r>
              <a:rPr sz="1400"/>
              <a:t>1.  First of all, pick the number of days a week that you</a:t>
            </a:r>
            <a:endParaRPr sz="1400"/>
          </a:p>
          <a:p>
            <a:pPr>
              <a:lnSpc>
                <a:spcPct val="80000"/>
              </a:lnSpc>
            </a:pPr>
            <a:r>
              <a:rPr sz="1400"/>
              <a:t>  would like to eat out.</a:t>
            </a:r>
            <a:endParaRPr sz="1400"/>
          </a:p>
          <a:p>
            <a:pPr>
              <a:lnSpc>
                <a:spcPct val="80000"/>
              </a:lnSpc>
            </a:pPr>
            <a:r>
              <a:rPr sz="1400"/>
              <a:t>2.  Multiply this number by 2. </a:t>
            </a:r>
            <a:endParaRPr sz="1400"/>
          </a:p>
          <a:p>
            <a:pPr>
              <a:lnSpc>
                <a:spcPct val="80000"/>
              </a:lnSpc>
            </a:pPr>
            <a:r>
              <a:rPr sz="1400"/>
              <a:t>3.  Add 5. </a:t>
            </a:r>
            <a:endParaRPr sz="1400"/>
          </a:p>
          <a:p>
            <a:pPr>
              <a:lnSpc>
                <a:spcPct val="80000"/>
              </a:lnSpc>
            </a:pPr>
            <a:r>
              <a:rPr sz="1400"/>
              <a:t>4.  Multiply it by 50. </a:t>
            </a:r>
            <a:endParaRPr sz="1400"/>
          </a:p>
          <a:p>
            <a:pPr>
              <a:lnSpc>
                <a:spcPct val="80000"/>
              </a:lnSpc>
            </a:pPr>
            <a:r>
              <a:rPr sz="1400"/>
              <a:t>5.  If you have already had your birthday this year . . .</a:t>
            </a:r>
            <a:endParaRPr sz="1400"/>
          </a:p>
          <a:p>
            <a:pPr>
              <a:lnSpc>
                <a:spcPct val="80000"/>
              </a:lnSpc>
            </a:pPr>
            <a:r>
              <a:rPr sz="1400"/>
              <a:t> add 1749.</a:t>
            </a:r>
            <a:endParaRPr sz="1400"/>
          </a:p>
          <a:p>
            <a:pPr>
              <a:lnSpc>
                <a:spcPct val="80000"/>
              </a:lnSpc>
              <a:buNone/>
            </a:pPr>
            <a:r>
              <a:rPr sz="1400"/>
              <a:t>    If you have NOT had your birthday yet this year . . .</a:t>
            </a:r>
            <a:endParaRPr sz="1400"/>
          </a:p>
          <a:p>
            <a:pPr>
              <a:lnSpc>
                <a:spcPct val="80000"/>
              </a:lnSpc>
            </a:pPr>
            <a:r>
              <a:rPr sz="1400"/>
              <a:t>add 1748.</a:t>
            </a:r>
            <a:endParaRPr sz="1400"/>
          </a:p>
          <a:p>
            <a:pPr>
              <a:lnSpc>
                <a:spcPct val="80000"/>
              </a:lnSpc>
            </a:pPr>
            <a:r>
              <a:rPr sz="1400"/>
              <a:t>6. Last step: Subtract the four digit year that you</a:t>
            </a:r>
            <a:endParaRPr sz="1400"/>
          </a:p>
          <a:p>
            <a:pPr>
              <a:lnSpc>
                <a:spcPct val="80000"/>
              </a:lnSpc>
            </a:pPr>
            <a:r>
              <a:rPr sz="1400"/>
              <a:t>were born.</a:t>
            </a:r>
            <a:br>
              <a:rPr sz="1400"/>
            </a:br>
            <a:endParaRPr sz="1400"/>
          </a:p>
          <a:p>
            <a:pPr>
              <a:lnSpc>
                <a:spcPct val="80000"/>
              </a:lnSpc>
            </a:pPr>
            <a:r>
              <a:rPr sz="1400"/>
              <a:t>You should now have a three digit number:</a:t>
            </a:r>
            <a:endParaRPr sz="1400"/>
          </a:p>
          <a:p>
            <a:pPr>
              <a:lnSpc>
                <a:spcPct val="80000"/>
              </a:lnSpc>
            </a:pPr>
            <a:r>
              <a:rPr sz="1400"/>
              <a:t>The first digit of this was your original number (i.e.</a:t>
            </a:r>
            <a:endParaRPr sz="1400"/>
          </a:p>
          <a:p>
            <a:pPr>
              <a:lnSpc>
                <a:spcPct val="80000"/>
              </a:lnSpc>
            </a:pPr>
            <a:r>
              <a:rPr sz="1400"/>
              <a:t>how many times you want to go out to eat each week).</a:t>
            </a:r>
            <a:endParaRPr sz="1400"/>
          </a:p>
          <a:p>
            <a:pPr>
              <a:lnSpc>
                <a:spcPct val="80000"/>
              </a:lnSpc>
            </a:pPr>
            <a:br>
              <a:rPr sz="1400"/>
            </a:br>
            <a:br>
              <a:rPr sz="1400"/>
            </a:br>
            <a:r>
              <a:rPr sz="1400"/>
              <a:t>The second two digits are your age !!!</a:t>
            </a:r>
            <a:endParaRPr sz="1400"/>
          </a:p>
          <a:p>
            <a:pPr>
              <a:lnSpc>
                <a:spcPct val="80000"/>
              </a:lnSpc>
            </a:pPr>
            <a:br>
              <a:rPr sz="1400"/>
            </a:br>
            <a:br>
              <a:rPr sz="1400"/>
            </a:br>
            <a:r>
              <a:rPr sz="1400"/>
              <a:t>This is the only year it will ever work, so spread the</a:t>
            </a:r>
            <a:endParaRPr sz="1400"/>
          </a:p>
          <a:p>
            <a:pPr>
              <a:lnSpc>
                <a:spcPct val="80000"/>
              </a:lnSpc>
            </a:pPr>
            <a:r>
              <a:rPr sz="1400"/>
              <a:t>fun around while it lasts . . .</a:t>
            </a:r>
            <a:endParaRPr sz="1400"/>
          </a:p>
          <a:p>
            <a:pPr>
              <a:lnSpc>
                <a:spcPct val="80000"/>
              </a:lnSpc>
            </a:pPr>
            <a:r>
              <a:rPr sz="1400"/>
              <a:t> </a:t>
            </a:r>
            <a:endParaRPr sz="1400"/>
          </a:p>
          <a:p>
            <a:pPr>
              <a:lnSpc>
                <a:spcPct val="80000"/>
              </a:lnSpc>
            </a:pPr>
            <a:endParaRPr sz="1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FF3399"/>
            </a:gs>
          </a:gsLst>
          <a:lin ang="5400000" scaled="1"/>
          <a:tileRect/>
        </a:gradFill>
        <a:effectLst/>
      </p:bgPr>
    </p:bg>
    <p:spTree>
      <p:nvGrpSpPr>
        <p:cNvPr id="1" name=""/>
        <p:cNvGrpSpPr/>
        <p:nvPr/>
      </p:nvGrpSpPr>
      <p:grpSpPr/>
      <p:sp>
        <p:nvSpPr>
          <p:cNvPr id="27650" name="Title 27649"/>
          <p:cNvSpPr>
            <a:spLocks noGrp="1"/>
          </p:cNvSpPr>
          <p:nvPr>
            <p:ph type="title"/>
          </p:nvPr>
        </p:nvSpPr>
        <p:spPr>
          <a:ln/>
        </p:spPr>
        <p:txBody>
          <a:bodyPr anchor="b" anchorCtr="0"/>
          <a:p>
            <a:r>
              <a:t>Phone Number Trick</a:t>
            </a:r>
          </a:p>
        </p:txBody>
      </p:sp>
      <p:sp>
        <p:nvSpPr>
          <p:cNvPr id="27651" name="Text Placeholder 27650"/>
          <p:cNvSpPr>
            <a:spLocks noGrp="1"/>
          </p:cNvSpPr>
          <p:nvPr>
            <p:ph type="body" idx="1"/>
          </p:nvPr>
        </p:nvSpPr>
        <p:spPr>
          <a:ln/>
        </p:spPr>
        <p:txBody>
          <a:bodyPr/>
          <a:p>
            <a:pPr>
              <a:lnSpc>
                <a:spcPct val="80000"/>
              </a:lnSpc>
            </a:pPr>
            <a:r>
              <a:rPr sz="1400"/>
              <a:t>Here is a math trick so unbelievable that it will stump you. Personally I</a:t>
            </a:r>
            <a:br>
              <a:rPr sz="1400"/>
            </a:br>
            <a:r>
              <a:rPr sz="1400"/>
              <a:t>would like to know who came up with this and why that person is not running</a:t>
            </a:r>
            <a:br>
              <a:rPr sz="1400"/>
            </a:br>
            <a:r>
              <a:rPr sz="1400"/>
              <a:t>the country.</a:t>
            </a:r>
            <a:br>
              <a:rPr sz="1400"/>
            </a:br>
            <a:br>
              <a:rPr sz="1400"/>
            </a:br>
            <a:r>
              <a:rPr sz="1400"/>
              <a:t>1. Grab a calculator. (you won't be able to do this one in your</a:t>
            </a:r>
            <a:br>
              <a:rPr sz="1400"/>
            </a:br>
            <a:r>
              <a:rPr sz="1400"/>
              <a:t>head)</a:t>
            </a:r>
            <a:br>
              <a:rPr sz="1400"/>
            </a:br>
            <a:br>
              <a:rPr sz="1400"/>
            </a:br>
            <a:r>
              <a:rPr sz="1400"/>
              <a:t>2. Key in the first three digits of your phone number (NOT the area</a:t>
            </a:r>
            <a:br>
              <a:rPr sz="1400"/>
            </a:br>
            <a:r>
              <a:rPr sz="1400"/>
              <a:t>code)</a:t>
            </a:r>
            <a:br>
              <a:rPr sz="1400"/>
            </a:br>
            <a:br>
              <a:rPr sz="1400"/>
            </a:br>
            <a:r>
              <a:rPr sz="1400"/>
              <a:t>3. Multiply by 80</a:t>
            </a:r>
            <a:br>
              <a:rPr sz="1400"/>
            </a:br>
            <a:br>
              <a:rPr sz="1400"/>
            </a:br>
            <a:r>
              <a:rPr sz="1400"/>
              <a:t>4. Add 1</a:t>
            </a:r>
            <a:br>
              <a:rPr sz="1400"/>
            </a:br>
            <a:br>
              <a:rPr sz="1400"/>
            </a:br>
            <a:r>
              <a:rPr sz="1400"/>
              <a:t>5. Multiply by 250</a:t>
            </a:r>
            <a:br>
              <a:rPr sz="1400"/>
            </a:br>
            <a:br>
              <a:rPr sz="1400"/>
            </a:br>
            <a:r>
              <a:rPr sz="1400"/>
              <a:t>6. Add the last 4 digits of your phone number</a:t>
            </a:r>
            <a:br>
              <a:rPr sz="1400"/>
            </a:br>
            <a:br>
              <a:rPr sz="1400"/>
            </a:br>
            <a:r>
              <a:rPr sz="1400"/>
              <a:t>7. Add the last 4 digits of your phone number again.</a:t>
            </a:r>
            <a:br>
              <a:rPr sz="1400"/>
            </a:br>
            <a:br>
              <a:rPr sz="1400"/>
            </a:br>
            <a:r>
              <a:rPr sz="1400"/>
              <a:t>8. Subtract 250</a:t>
            </a:r>
            <a:br>
              <a:rPr sz="1400"/>
            </a:br>
            <a:br>
              <a:rPr sz="1400"/>
            </a:br>
            <a:r>
              <a:rPr sz="1400"/>
              <a:t>9. Divide number by 2</a:t>
            </a:r>
            <a:br>
              <a:rPr sz="1400"/>
            </a:br>
            <a:br>
              <a:rPr sz="1400"/>
            </a:br>
            <a:r>
              <a:rPr sz="1400"/>
              <a:t>Do you recognize the answer ?????? </a:t>
            </a:r>
            <a:endParaRPr sz="1400"/>
          </a:p>
        </p:txBody>
      </p:sp>
    </p:spTree>
  </p:cSld>
  <p:clrMapOvr>
    <a:masterClrMapping/>
  </p:clrMapOvr>
</p:sld>
</file>

<file path=ppt/theme/theme1.xml><?xml version="1.0" encoding="utf-8"?>
<a:theme xmlns:a="http://schemas.openxmlformats.org/drawingml/2006/main" name="Blends">
  <a:themeElements>
    <a:clrScheme name="">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0"/>
      </a:accent5>
      <a:accent6>
        <a:srgbClr val="E5B900"/>
      </a:accent6>
      <a:hlink>
        <a:srgbClr val="FF0000"/>
      </a:hlink>
      <a:folHlink>
        <a:srgbClr val="3333CC"/>
      </a:folHlink>
    </a:clrScheme>
    <a:fontScheme nam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000000"/>
        </a:lt1>
        <a:dk2>
          <a:srgbClr val="DDDDDD"/>
        </a:dk2>
        <a:lt2>
          <a:srgbClr val="969696"/>
        </a:lt2>
        <a:accent1>
          <a:srgbClr val="00E4A8"/>
        </a:accent1>
        <a:accent2>
          <a:srgbClr val="3333CC"/>
        </a:accent2>
        <a:accent3>
          <a:srgbClr val="AAAAAA"/>
        </a:accent3>
        <a:accent4>
          <a:srgbClr val="DCDCDC"/>
        </a:accent4>
        <a:accent5>
          <a:srgbClr val="AAEFD0"/>
        </a:accent5>
        <a:accent6>
          <a:srgbClr val="2D2DB7"/>
        </a:accent6>
        <a:hlink>
          <a:srgbClr val="FF5050"/>
        </a:hlink>
        <a:folHlink>
          <a:srgbClr val="FFCF01"/>
        </a:folHlink>
      </a:clrScheme>
      <a:clrMap bg1="lt1" tx1="dk1" bg2="lt2" tx2="dk2" accent1="accent1" accent2="accent2" accent3="accent3" accent4="accent4" accent5="accent5" accent6="accent6" hlink="hlink" folHlink="folHlink"/>
    </a:extraClrScheme>
    <a:extraClrScheme>
      <a:clrScheme name="">
        <a:dk1>
          <a:srgbClr val="FFFFFF"/>
        </a:dk1>
        <a:lt1>
          <a:srgbClr val="0000CC"/>
        </a:lt1>
        <a:dk2>
          <a:srgbClr val="FFFFCC"/>
        </a:dk2>
        <a:lt2>
          <a:srgbClr val="000094"/>
        </a:lt2>
        <a:accent1>
          <a:srgbClr val="3193FF"/>
        </a:accent1>
        <a:accent2>
          <a:srgbClr val="9900FF"/>
        </a:accent2>
        <a:accent3>
          <a:srgbClr val="AAAAE2"/>
        </a:accent3>
        <a:accent4>
          <a:srgbClr val="DCDCDC"/>
        </a:accent4>
        <a:accent5>
          <a:srgbClr val="ADC8FF"/>
        </a:accent5>
        <a:accent6>
          <a:srgbClr val="8900E5"/>
        </a:accent6>
        <a:hlink>
          <a:srgbClr val="FF3399"/>
        </a:hlink>
        <a:folHlink>
          <a:srgbClr val="FF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0"/>
        </a:accent5>
        <a:accent6>
          <a:srgbClr val="E5B900"/>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5"/>
        </a:accent5>
        <a:accent6>
          <a:srgbClr val="ACACAC"/>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CCA"/>
        </a:accent5>
        <a:accent6>
          <a:srgbClr val="4345A2"/>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AAB82"/>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Blends</Template>
  <TotalTime>0</TotalTime>
  <Words>13763</Words>
  <Application>WPS Presentation</Application>
  <PresentationFormat>On-screen Show</PresentationFormat>
  <Paragraphs>280</Paragraphs>
  <Slides>23</Slides>
  <Notes>23</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23</vt:i4>
      </vt:variant>
    </vt:vector>
  </HeadingPairs>
  <TitlesOfParts>
    <vt:vector size="32" baseType="lpstr">
      <vt:lpstr>Arial</vt:lpstr>
      <vt:lpstr>SimSun</vt:lpstr>
      <vt:lpstr>Wingdings</vt:lpstr>
      <vt:lpstr>Tahoma</vt:lpstr>
      <vt:lpstr>DejaVu Sans</vt:lpstr>
      <vt:lpstr>Webdings</vt:lpstr>
      <vt:lpstr>Microsoft YaHei</vt:lpstr>
      <vt:lpstr>Arial Unicode MS</vt:lpstr>
      <vt:lpstr>Blends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Amazing Math Trick</dc:title>
  <dc:creator>user</dc:creator>
  <cp:lastModifiedBy>apc</cp:lastModifiedBy>
  <cp:revision>6</cp:revision>
  <dcterms:created xsi:type="dcterms:W3CDTF">2024-04-09T11:02:20Z</dcterms:created>
  <dcterms:modified xsi:type="dcterms:W3CDTF">2024-04-09T11:02:20Z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
  </property>
  <property fmtid="{D5CDD505-2E9C-101B-9397-08002B2CF9AE}" pid="3" name="KSOProductBuildVer">
    <vt:lpwstr>1033-11.1.0.11719</vt:lpwstr>
  </property>
</Properties>
</file>